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sldIdLst>
    <p:sldId id="256" r:id="rId2"/>
    <p:sldId id="257" r:id="rId3"/>
    <p:sldId id="261" r:id="rId4"/>
    <p:sldId id="263" r:id="rId5"/>
    <p:sldId id="267" r:id="rId6"/>
    <p:sldId id="262" r:id="rId7"/>
    <p:sldId id="268" r:id="rId8"/>
    <p:sldId id="260" r:id="rId9"/>
    <p:sldId id="258"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A7B67D-542F-46BC-B45B-0143C02A448E}" v="972" dt="2021-12-12T14:55:25.616"/>
    <p1510:client id="{A189796A-91DE-4C3C-9AF4-A69FC34CFA3A}" v="11" dt="2021-12-09T21:35:19.200"/>
    <p1510:client id="{ACBD4019-6A6C-4BAF-AB77-CA5A9E260487}" v="1370" dt="2021-12-10T15:08:44.435"/>
    <p1510:client id="{BFDDBE01-857D-4484-8DD0-A3B204C2D900}" v="91" dt="2021-12-12T15:05:10.723"/>
    <p1510:client id="{E5216174-66BD-45FF-BB47-B64B4F6134B2}" v="1984" dt="2021-12-12T12:24:47.213"/>
    <p1510:client id="{E7A55150-7F8D-47BB-BFFE-CA2CA627A016}" v="851" dt="2021-12-10T17:31:12.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1" d="100"/>
          <a:sy n="91" d="100"/>
        </p:scale>
        <p:origin x="5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r Habib Khan" userId="3441bbdab7d77dda" providerId="Windows Live" clId="Web-{31A7B67D-542F-46BC-B45B-0143C02A448E}"/>
    <pc:docChg chg="delSld modSld">
      <pc:chgData name="Ahmer Habib Khan" userId="3441bbdab7d77dda" providerId="Windows Live" clId="Web-{31A7B67D-542F-46BC-B45B-0143C02A448E}" dt="2021-12-12T14:55:25.616" v="962" actId="20577"/>
      <pc:docMkLst>
        <pc:docMk/>
      </pc:docMkLst>
      <pc:sldChg chg="addSp modSp mod setBg addAnim">
        <pc:chgData name="Ahmer Habib Khan" userId="3441bbdab7d77dda" providerId="Windows Live" clId="Web-{31A7B67D-542F-46BC-B45B-0143C02A448E}" dt="2021-12-12T14:55:25.616" v="962" actId="20577"/>
        <pc:sldMkLst>
          <pc:docMk/>
          <pc:sldMk cId="2855720252" sldId="257"/>
        </pc:sldMkLst>
        <pc:spChg chg="mod">
          <ac:chgData name="Ahmer Habib Khan" userId="3441bbdab7d77dda" providerId="Windows Live" clId="Web-{31A7B67D-542F-46BC-B45B-0143C02A448E}" dt="2021-12-12T14:55:19.757" v="959"/>
          <ac:spMkLst>
            <pc:docMk/>
            <pc:sldMk cId="2855720252" sldId="257"/>
            <ac:spMk id="2" creationId="{00000000-0000-0000-0000-000000000000}"/>
          </ac:spMkLst>
        </pc:spChg>
        <pc:spChg chg="mod">
          <ac:chgData name="Ahmer Habib Khan" userId="3441bbdab7d77dda" providerId="Windows Live" clId="Web-{31A7B67D-542F-46BC-B45B-0143C02A448E}" dt="2021-12-12T14:55:25.616" v="962" actId="20577"/>
          <ac:spMkLst>
            <pc:docMk/>
            <pc:sldMk cId="2855720252" sldId="257"/>
            <ac:spMk id="3" creationId="{00000000-0000-0000-0000-000000000000}"/>
          </ac:spMkLst>
        </pc:spChg>
        <pc:picChg chg="mod">
          <ac:chgData name="Ahmer Habib Khan" userId="3441bbdab7d77dda" providerId="Windows Live" clId="Web-{31A7B67D-542F-46BC-B45B-0143C02A448E}" dt="2021-12-12T14:55:19.757" v="959"/>
          <ac:picMkLst>
            <pc:docMk/>
            <pc:sldMk cId="2855720252" sldId="257"/>
            <ac:picMk id="4" creationId="{00000000-0000-0000-0000-000000000000}"/>
          </ac:picMkLst>
        </pc:picChg>
        <pc:picChg chg="add">
          <ac:chgData name="Ahmer Habib Khan" userId="3441bbdab7d77dda" providerId="Windows Live" clId="Web-{31A7B67D-542F-46BC-B45B-0143C02A448E}" dt="2021-12-12T14:55:19.757" v="959"/>
          <ac:picMkLst>
            <pc:docMk/>
            <pc:sldMk cId="2855720252" sldId="257"/>
            <ac:picMk id="6" creationId="{921F6D7D-004A-4CAE-B291-06EF058C4AC6}"/>
          </ac:picMkLst>
        </pc:picChg>
      </pc:sldChg>
      <pc:sldChg chg="addSp delSp modSp">
        <pc:chgData name="Ahmer Habib Khan" userId="3441bbdab7d77dda" providerId="Windows Live" clId="Web-{31A7B67D-542F-46BC-B45B-0143C02A448E}" dt="2021-12-12T14:34:31.097" v="338" actId="1076"/>
        <pc:sldMkLst>
          <pc:docMk/>
          <pc:sldMk cId="765652653" sldId="258"/>
        </pc:sldMkLst>
        <pc:spChg chg="mod">
          <ac:chgData name="Ahmer Habib Khan" userId="3441bbdab7d77dda" providerId="Windows Live" clId="Web-{31A7B67D-542F-46BC-B45B-0143C02A448E}" dt="2021-12-12T14:17:48.077" v="299" actId="1076"/>
          <ac:spMkLst>
            <pc:docMk/>
            <pc:sldMk cId="765652653" sldId="258"/>
            <ac:spMk id="3" creationId="{00000000-0000-0000-0000-000000000000}"/>
          </ac:spMkLst>
        </pc:spChg>
        <pc:picChg chg="add mod">
          <ac:chgData name="Ahmer Habib Khan" userId="3441bbdab7d77dda" providerId="Windows Live" clId="Web-{31A7B67D-542F-46BC-B45B-0143C02A448E}" dt="2021-12-12T13:37:48.860" v="36" actId="1076"/>
          <ac:picMkLst>
            <pc:docMk/>
            <pc:sldMk cId="765652653" sldId="258"/>
            <ac:picMk id="4" creationId="{8631C473-8D50-47B6-A96A-AE58102A58E6}"/>
          </ac:picMkLst>
        </pc:picChg>
        <pc:picChg chg="add mod">
          <ac:chgData name="Ahmer Habib Khan" userId="3441bbdab7d77dda" providerId="Windows Live" clId="Web-{31A7B67D-542F-46BC-B45B-0143C02A448E}" dt="2021-12-12T13:37:51.032" v="37" actId="1076"/>
          <ac:picMkLst>
            <pc:docMk/>
            <pc:sldMk cId="765652653" sldId="258"/>
            <ac:picMk id="5" creationId="{B56978CF-1089-4DF1-8B52-1257722757F8}"/>
          </ac:picMkLst>
        </pc:picChg>
        <pc:picChg chg="add mod">
          <ac:chgData name="Ahmer Habib Khan" userId="3441bbdab7d77dda" providerId="Windows Live" clId="Web-{31A7B67D-542F-46BC-B45B-0143C02A448E}" dt="2021-12-12T14:34:31.097" v="338" actId="1076"/>
          <ac:picMkLst>
            <pc:docMk/>
            <pc:sldMk cId="765652653" sldId="258"/>
            <ac:picMk id="6" creationId="{D1181C15-2398-4A38-BA4C-824AD9B90132}"/>
          </ac:picMkLst>
        </pc:picChg>
        <pc:picChg chg="add del mod">
          <ac:chgData name="Ahmer Habib Khan" userId="3441bbdab7d77dda" providerId="Windows Live" clId="Web-{31A7B67D-542F-46BC-B45B-0143C02A448E}" dt="2021-12-12T14:16:27.025" v="287"/>
          <ac:picMkLst>
            <pc:docMk/>
            <pc:sldMk cId="765652653" sldId="258"/>
            <ac:picMk id="7" creationId="{CBCD5F56-D7AB-4A20-8564-52B26022B126}"/>
          </ac:picMkLst>
        </pc:picChg>
        <pc:picChg chg="add mod">
          <ac:chgData name="Ahmer Habib Khan" userId="3441bbdab7d77dda" providerId="Windows Live" clId="Web-{31A7B67D-542F-46BC-B45B-0143C02A448E}" dt="2021-12-12T13:38:33.048" v="47" actId="1076"/>
          <ac:picMkLst>
            <pc:docMk/>
            <pc:sldMk cId="765652653" sldId="258"/>
            <ac:picMk id="8" creationId="{9AA909DD-78CD-4274-B4EE-B8EBCB1D11DC}"/>
          </ac:picMkLst>
        </pc:picChg>
        <pc:picChg chg="add del mod">
          <ac:chgData name="Ahmer Habib Khan" userId="3441bbdab7d77dda" providerId="Windows Live" clId="Web-{31A7B67D-542F-46BC-B45B-0143C02A448E}" dt="2021-12-12T13:38:47.517" v="49"/>
          <ac:picMkLst>
            <pc:docMk/>
            <pc:sldMk cId="765652653" sldId="258"/>
            <ac:picMk id="9" creationId="{DD47873A-192A-4119-B8BA-9811A3F94A5F}"/>
          </ac:picMkLst>
        </pc:picChg>
        <pc:picChg chg="add mod modCrop">
          <ac:chgData name="Ahmer Habib Khan" userId="3441bbdab7d77dda" providerId="Windows Live" clId="Web-{31A7B67D-542F-46BC-B45B-0143C02A448E}" dt="2021-12-12T13:42:29.614" v="63" actId="1076"/>
          <ac:picMkLst>
            <pc:docMk/>
            <pc:sldMk cId="765652653" sldId="258"/>
            <ac:picMk id="10" creationId="{64DEBCB0-8563-4209-BED6-2CEB75F03052}"/>
          </ac:picMkLst>
        </pc:picChg>
        <pc:picChg chg="add mod modCrop">
          <ac:chgData name="Ahmer Habib Khan" userId="3441bbdab7d77dda" providerId="Windows Live" clId="Web-{31A7B67D-542F-46BC-B45B-0143C02A448E}" dt="2021-12-12T13:50:38.032" v="98" actId="1076"/>
          <ac:picMkLst>
            <pc:docMk/>
            <pc:sldMk cId="765652653" sldId="258"/>
            <ac:picMk id="11" creationId="{00CB9BED-9A14-442C-9A14-3EC2E9F52273}"/>
          </ac:picMkLst>
        </pc:picChg>
        <pc:picChg chg="add mod modCrop">
          <ac:chgData name="Ahmer Habib Khan" userId="3441bbdab7d77dda" providerId="Windows Live" clId="Web-{31A7B67D-542F-46BC-B45B-0143C02A448E}" dt="2021-12-12T13:50:24.001" v="92" actId="1076"/>
          <ac:picMkLst>
            <pc:docMk/>
            <pc:sldMk cId="765652653" sldId="258"/>
            <ac:picMk id="12" creationId="{606CF858-73E2-40C3-9EAC-CAB02CFCAA60}"/>
          </ac:picMkLst>
        </pc:picChg>
        <pc:picChg chg="add mod modCrop">
          <ac:chgData name="Ahmer Habib Khan" userId="3441bbdab7d77dda" providerId="Windows Live" clId="Web-{31A7B67D-542F-46BC-B45B-0143C02A448E}" dt="2021-12-12T14:18:43.437" v="309" actId="1076"/>
          <ac:picMkLst>
            <pc:docMk/>
            <pc:sldMk cId="765652653" sldId="258"/>
            <ac:picMk id="13" creationId="{438E18A7-7279-451D-9B1D-F90231C34945}"/>
          </ac:picMkLst>
        </pc:picChg>
        <pc:picChg chg="add mod modCrop">
          <ac:chgData name="Ahmer Habib Khan" userId="3441bbdab7d77dda" providerId="Windows Live" clId="Web-{31A7B67D-542F-46BC-B45B-0143C02A448E}" dt="2021-12-12T13:50:34.595" v="97" actId="14100"/>
          <ac:picMkLst>
            <pc:docMk/>
            <pc:sldMk cId="765652653" sldId="258"/>
            <ac:picMk id="14" creationId="{9F6CC10F-A4B3-4873-8F90-C1EB54DEC0C9}"/>
          </ac:picMkLst>
        </pc:picChg>
        <pc:picChg chg="add mod">
          <ac:chgData name="Ahmer Habib Khan" userId="3441bbdab7d77dda" providerId="Windows Live" clId="Web-{31A7B67D-542F-46BC-B45B-0143C02A448E}" dt="2021-12-12T14:18:21.234" v="304" actId="1076"/>
          <ac:picMkLst>
            <pc:docMk/>
            <pc:sldMk cId="765652653" sldId="258"/>
            <ac:picMk id="15" creationId="{619769F4-C597-47EF-98F7-C6C85A4761D4}"/>
          </ac:picMkLst>
        </pc:picChg>
        <pc:picChg chg="add mod">
          <ac:chgData name="Ahmer Habib Khan" userId="3441bbdab7d77dda" providerId="Windows Live" clId="Web-{31A7B67D-542F-46BC-B45B-0143C02A448E}" dt="2021-12-12T14:20:11.173" v="331" actId="1076"/>
          <ac:picMkLst>
            <pc:docMk/>
            <pc:sldMk cId="765652653" sldId="258"/>
            <ac:picMk id="16" creationId="{CFF6882E-6053-4699-9AE8-BE0D2AF7F633}"/>
          </ac:picMkLst>
        </pc:picChg>
        <pc:picChg chg="add mod">
          <ac:chgData name="Ahmer Habib Khan" userId="3441bbdab7d77dda" providerId="Windows Live" clId="Web-{31A7B67D-542F-46BC-B45B-0143C02A448E}" dt="2021-12-12T14:19:24.281" v="320" actId="1076"/>
          <ac:picMkLst>
            <pc:docMk/>
            <pc:sldMk cId="765652653" sldId="258"/>
            <ac:picMk id="17" creationId="{1F37DCDC-DD59-4219-878C-EAD7D3BB2D1C}"/>
          </ac:picMkLst>
        </pc:picChg>
        <pc:picChg chg="add mod">
          <ac:chgData name="Ahmer Habib Khan" userId="3441bbdab7d77dda" providerId="Windows Live" clId="Web-{31A7B67D-542F-46BC-B45B-0143C02A448E}" dt="2021-12-12T14:19:44.250" v="323" actId="1076"/>
          <ac:picMkLst>
            <pc:docMk/>
            <pc:sldMk cId="765652653" sldId="258"/>
            <ac:picMk id="18" creationId="{73CCB952-3F1F-49B5-9C26-6E41379640EE}"/>
          </ac:picMkLst>
        </pc:picChg>
        <pc:picChg chg="add del mod">
          <ac:chgData name="Ahmer Habib Khan" userId="3441bbdab7d77dda" providerId="Windows Live" clId="Web-{31A7B67D-542F-46BC-B45B-0143C02A448E}" dt="2021-12-12T14:19:53.251" v="325"/>
          <ac:picMkLst>
            <pc:docMk/>
            <pc:sldMk cId="765652653" sldId="258"/>
            <ac:picMk id="19" creationId="{23BB39C3-ECF4-4DE8-95F9-5D188E8D362A}"/>
          </ac:picMkLst>
        </pc:picChg>
        <pc:picChg chg="add mod">
          <ac:chgData name="Ahmer Habib Khan" userId="3441bbdab7d77dda" providerId="Windows Live" clId="Web-{31A7B67D-542F-46BC-B45B-0143C02A448E}" dt="2021-12-12T14:20:05.282" v="329" actId="1076"/>
          <ac:picMkLst>
            <pc:docMk/>
            <pc:sldMk cId="765652653" sldId="258"/>
            <ac:picMk id="20" creationId="{C3497DC6-659D-4F8D-8E0A-5D453D461721}"/>
          </ac:picMkLst>
        </pc:picChg>
        <pc:picChg chg="add mod modCrop">
          <ac:chgData name="Ahmer Habib Khan" userId="3441bbdab7d77dda" providerId="Windows Live" clId="Web-{31A7B67D-542F-46BC-B45B-0143C02A448E}" dt="2021-12-12T14:34:09.170" v="335" actId="1076"/>
          <ac:picMkLst>
            <pc:docMk/>
            <pc:sldMk cId="765652653" sldId="258"/>
            <ac:picMk id="21" creationId="{1DAD600B-C4D1-4016-A1F8-DB09A92EECE8}"/>
          </ac:picMkLst>
        </pc:picChg>
      </pc:sldChg>
      <pc:sldChg chg="modSp del">
        <pc:chgData name="Ahmer Habib Khan" userId="3441bbdab7d77dda" providerId="Windows Live" clId="Web-{31A7B67D-542F-46BC-B45B-0143C02A448E}" dt="2021-12-12T14:09:46.456" v="188"/>
        <pc:sldMkLst>
          <pc:docMk/>
          <pc:sldMk cId="4100776742" sldId="264"/>
        </pc:sldMkLst>
        <pc:spChg chg="mod">
          <ac:chgData name="Ahmer Habib Khan" userId="3441bbdab7d77dda" providerId="Windows Live" clId="Web-{31A7B67D-542F-46BC-B45B-0143C02A448E}" dt="2021-12-12T14:00:37.635" v="187" actId="20577"/>
          <ac:spMkLst>
            <pc:docMk/>
            <pc:sldMk cId="4100776742" sldId="264"/>
            <ac:spMk id="2" creationId="{00000000-0000-0000-0000-000000000000}"/>
          </ac:spMkLst>
        </pc:spChg>
      </pc:sldChg>
      <pc:sldChg chg="addSp delSp modSp mod setBg">
        <pc:chgData name="Ahmer Habib Khan" userId="3441bbdab7d77dda" providerId="Windows Live" clId="Web-{31A7B67D-542F-46BC-B45B-0143C02A448E}" dt="2021-12-12T14:55:02.678" v="958"/>
        <pc:sldMkLst>
          <pc:docMk/>
          <pc:sldMk cId="486558853" sldId="265"/>
        </pc:sldMkLst>
        <pc:spChg chg="mod">
          <ac:chgData name="Ahmer Habib Khan" userId="3441bbdab7d77dda" providerId="Windows Live" clId="Web-{31A7B67D-542F-46BC-B45B-0143C02A448E}" dt="2021-12-12T14:55:02.678" v="958"/>
          <ac:spMkLst>
            <pc:docMk/>
            <pc:sldMk cId="486558853" sldId="265"/>
            <ac:spMk id="2" creationId="{00000000-0000-0000-0000-000000000000}"/>
          </ac:spMkLst>
        </pc:spChg>
        <pc:spChg chg="mod">
          <ac:chgData name="Ahmer Habib Khan" userId="3441bbdab7d77dda" providerId="Windows Live" clId="Web-{31A7B67D-542F-46BC-B45B-0143C02A448E}" dt="2021-12-12T14:55:02.678" v="958"/>
          <ac:spMkLst>
            <pc:docMk/>
            <pc:sldMk cId="486558853" sldId="265"/>
            <ac:spMk id="3" creationId="{00000000-0000-0000-0000-000000000000}"/>
          </ac:spMkLst>
        </pc:spChg>
        <pc:spChg chg="add del mod">
          <ac:chgData name="Ahmer Habib Khan" userId="3441bbdab7d77dda" providerId="Windows Live" clId="Web-{31A7B67D-542F-46BC-B45B-0143C02A448E}" dt="2021-12-12T14:52:03.363" v="945"/>
          <ac:spMkLst>
            <pc:docMk/>
            <pc:sldMk cId="486558853" sldId="265"/>
            <ac:spMk id="4" creationId="{1C3D7B77-1B18-4BE3-9553-C9C4C47E986F}"/>
          </ac:spMkLst>
        </pc:spChg>
        <pc:spChg chg="add">
          <ac:chgData name="Ahmer Habib Khan" userId="3441bbdab7d77dda" providerId="Windows Live" clId="Web-{31A7B67D-542F-46BC-B45B-0143C02A448E}" dt="2021-12-12T14:55:02.678" v="958"/>
          <ac:spMkLst>
            <pc:docMk/>
            <pc:sldMk cId="486558853" sldId="265"/>
            <ac:spMk id="12" creationId="{A7A59776-5948-400C-9935-7464561E876A}"/>
          </ac:spMkLst>
        </pc:spChg>
        <pc:picChg chg="add mod ord">
          <ac:chgData name="Ahmer Habib Khan" userId="3441bbdab7d77dda" providerId="Windows Live" clId="Web-{31A7B67D-542F-46BC-B45B-0143C02A448E}" dt="2021-12-12T14:55:02.678" v="958"/>
          <ac:picMkLst>
            <pc:docMk/>
            <pc:sldMk cId="486558853" sldId="265"/>
            <ac:picMk id="5" creationId="{28E4B6F7-BE58-403B-B301-CDE86EFBEE12}"/>
          </ac:picMkLst>
        </pc:picChg>
        <pc:picChg chg="add mod ord">
          <ac:chgData name="Ahmer Habib Khan" userId="3441bbdab7d77dda" providerId="Windows Live" clId="Web-{31A7B67D-542F-46BC-B45B-0143C02A448E}" dt="2021-12-12T14:55:02.678" v="958"/>
          <ac:picMkLst>
            <pc:docMk/>
            <pc:sldMk cId="486558853" sldId="265"/>
            <ac:picMk id="6" creationId="{778AF007-D3A1-4408-974F-FEB1163DA6C7}"/>
          </ac:picMkLst>
        </pc:picChg>
        <pc:picChg chg="add mod">
          <ac:chgData name="Ahmer Habib Khan" userId="3441bbdab7d77dda" providerId="Windows Live" clId="Web-{31A7B67D-542F-46BC-B45B-0143C02A448E}" dt="2021-12-12T14:55:02.678" v="958"/>
          <ac:picMkLst>
            <pc:docMk/>
            <pc:sldMk cId="486558853" sldId="265"/>
            <ac:picMk id="7" creationId="{AADEAA8E-9A4E-44D1-AA0E-2727E281C7DF}"/>
          </ac:picMkLst>
        </pc:picChg>
        <pc:picChg chg="add del mod">
          <ac:chgData name="Ahmer Habib Khan" userId="3441bbdab7d77dda" providerId="Windows Live" clId="Web-{31A7B67D-542F-46BC-B45B-0143C02A448E}" dt="2021-12-12T14:54:52.460" v="957"/>
          <ac:picMkLst>
            <pc:docMk/>
            <pc:sldMk cId="486558853" sldId="265"/>
            <ac:picMk id="8" creationId="{7056D5C8-F388-46C0-BB5E-8EEE3A144F2C}"/>
          </ac:picMkLst>
        </pc:picChg>
      </pc:sldChg>
      <pc:sldChg chg="addSp delSp modSp mod setBg setClrOvrMap">
        <pc:chgData name="Ahmer Habib Khan" userId="3441bbdab7d77dda" providerId="Windows Live" clId="Web-{31A7B67D-542F-46BC-B45B-0143C02A448E}" dt="2021-12-12T14:47:42.468" v="923" actId="20577"/>
        <pc:sldMkLst>
          <pc:docMk/>
          <pc:sldMk cId="2403303738" sldId="266"/>
        </pc:sldMkLst>
        <pc:spChg chg="mod">
          <ac:chgData name="Ahmer Habib Khan" userId="3441bbdab7d77dda" providerId="Windows Live" clId="Web-{31A7B67D-542F-46BC-B45B-0143C02A448E}" dt="2021-12-12T14:47:15.562" v="904"/>
          <ac:spMkLst>
            <pc:docMk/>
            <pc:sldMk cId="2403303738" sldId="266"/>
            <ac:spMk id="2" creationId="{00000000-0000-0000-0000-000000000000}"/>
          </ac:spMkLst>
        </pc:spChg>
        <pc:spChg chg="mod">
          <ac:chgData name="Ahmer Habib Khan" userId="3441bbdab7d77dda" providerId="Windows Live" clId="Web-{31A7B67D-542F-46BC-B45B-0143C02A448E}" dt="2021-12-12T14:47:42.468" v="923" actId="20577"/>
          <ac:spMkLst>
            <pc:docMk/>
            <pc:sldMk cId="2403303738" sldId="266"/>
            <ac:spMk id="3" creationId="{00000000-0000-0000-0000-000000000000}"/>
          </ac:spMkLst>
        </pc:spChg>
        <pc:spChg chg="add del">
          <ac:chgData name="Ahmer Habib Khan" userId="3441bbdab7d77dda" providerId="Windows Live" clId="Web-{31A7B67D-542F-46BC-B45B-0143C02A448E}" dt="2021-12-12T14:47:15.562" v="903"/>
          <ac:spMkLst>
            <pc:docMk/>
            <pc:sldMk cId="2403303738" sldId="266"/>
            <ac:spMk id="5" creationId="{9A6C2C86-63BF-47D5-AA3F-905111A238E2}"/>
          </ac:spMkLst>
        </pc:spChg>
        <pc:spChg chg="add">
          <ac:chgData name="Ahmer Habib Khan" userId="3441bbdab7d77dda" providerId="Windows Live" clId="Web-{31A7B67D-542F-46BC-B45B-0143C02A448E}" dt="2021-12-12T14:47:15.562" v="904"/>
          <ac:spMkLst>
            <pc:docMk/>
            <pc:sldMk cId="2403303738" sldId="266"/>
            <ac:spMk id="7" creationId="{7CFAC9FD-BAD6-47B4-9C11-BE23CEAC750B}"/>
          </ac:spMkLst>
        </pc:spChg>
        <pc:spChg chg="add del">
          <ac:chgData name="Ahmer Habib Khan" userId="3441bbdab7d77dda" providerId="Windows Live" clId="Web-{31A7B67D-542F-46BC-B45B-0143C02A448E}" dt="2021-12-12T14:47:12.124" v="901"/>
          <ac:spMkLst>
            <pc:docMk/>
            <pc:sldMk cId="2403303738" sldId="266"/>
            <ac:spMk id="8" creationId="{1C3D9BD5-A493-4B97-963D-60135D533822}"/>
          </ac:spMkLst>
        </pc:spChg>
        <pc:spChg chg="add">
          <ac:chgData name="Ahmer Habib Khan" userId="3441bbdab7d77dda" providerId="Windows Live" clId="Web-{31A7B67D-542F-46BC-B45B-0143C02A448E}" dt="2021-12-12T14:47:15.562" v="904"/>
          <ac:spMkLst>
            <pc:docMk/>
            <pc:sldMk cId="2403303738" sldId="266"/>
            <ac:spMk id="9" creationId="{45B67B9C-9B45-4084-9BB5-187071EE9A61}"/>
          </ac:spMkLst>
        </pc:spChg>
        <pc:spChg chg="add del">
          <ac:chgData name="Ahmer Habib Khan" userId="3441bbdab7d77dda" providerId="Windows Live" clId="Web-{31A7B67D-542F-46BC-B45B-0143C02A448E}" dt="2021-12-12T14:47:12.124" v="901"/>
          <ac:spMkLst>
            <pc:docMk/>
            <pc:sldMk cId="2403303738" sldId="266"/>
            <ac:spMk id="10" creationId="{1F759AF4-E342-4E60-8A32-C44A328F2F42}"/>
          </ac:spMkLst>
        </pc:spChg>
        <pc:cxnChg chg="add del">
          <ac:chgData name="Ahmer Habib Khan" userId="3441bbdab7d77dda" providerId="Windows Live" clId="Web-{31A7B67D-542F-46BC-B45B-0143C02A448E}" dt="2021-12-12T14:47:15.562" v="903"/>
          <ac:cxnSpMkLst>
            <pc:docMk/>
            <pc:sldMk cId="2403303738" sldId="266"/>
            <ac:cxnSpMk id="6" creationId="{425A0768-3044-4AA9-A889-D2CAA68C517A}"/>
          </ac:cxnSpMkLst>
        </pc:cxnChg>
        <pc:cxnChg chg="add del">
          <ac:chgData name="Ahmer Habib Khan" userId="3441bbdab7d77dda" providerId="Windows Live" clId="Web-{31A7B67D-542F-46BC-B45B-0143C02A448E}" dt="2021-12-12T14:47:12.124" v="901"/>
          <ac:cxnSpMkLst>
            <pc:docMk/>
            <pc:sldMk cId="2403303738" sldId="266"/>
            <ac:cxnSpMk id="12" creationId="{A49B2805-6469-407A-A68A-BB85AC8A8596}"/>
          </ac:cxnSpMkLst>
        </pc:cxnChg>
      </pc:sldChg>
    </pc:docChg>
  </pc:docChgLst>
  <pc:docChgLst>
    <pc:chgData name="Ahmer Habib Khan" userId="3441bbdab7d77dda" providerId="Windows Live" clId="Web-{E7A55150-7F8D-47BB-BFFE-CA2CA627A016}"/>
    <pc:docChg chg="modSld">
      <pc:chgData name="Ahmer Habib Khan" userId="3441bbdab7d77dda" providerId="Windows Live" clId="Web-{E7A55150-7F8D-47BB-BFFE-CA2CA627A016}" dt="2021-12-10T17:31:12.397" v="858" actId="20577"/>
      <pc:docMkLst>
        <pc:docMk/>
      </pc:docMkLst>
      <pc:sldChg chg="addSp delSp modSp">
        <pc:chgData name="Ahmer Habib Khan" userId="3441bbdab7d77dda" providerId="Windows Live" clId="Web-{E7A55150-7F8D-47BB-BFFE-CA2CA627A016}" dt="2021-12-10T16:59:00.532" v="6" actId="1076"/>
        <pc:sldMkLst>
          <pc:docMk/>
          <pc:sldMk cId="2979686882" sldId="262"/>
        </pc:sldMkLst>
        <pc:picChg chg="add del mod">
          <ac:chgData name="Ahmer Habib Khan" userId="3441bbdab7d77dda" providerId="Windows Live" clId="Web-{E7A55150-7F8D-47BB-BFFE-CA2CA627A016}" dt="2021-12-10T16:57:18.108" v="1"/>
          <ac:picMkLst>
            <pc:docMk/>
            <pc:sldMk cId="2979686882" sldId="262"/>
            <ac:picMk id="5" creationId="{4A5FEBFD-5ADA-4A8E-8548-3F2162216F6F}"/>
          </ac:picMkLst>
        </pc:picChg>
        <pc:picChg chg="add mod modCrop">
          <ac:chgData name="Ahmer Habib Khan" userId="3441bbdab7d77dda" providerId="Windows Live" clId="Web-{E7A55150-7F8D-47BB-BFFE-CA2CA627A016}" dt="2021-12-10T16:59:00.532" v="6" actId="1076"/>
          <ac:picMkLst>
            <pc:docMk/>
            <pc:sldMk cId="2979686882" sldId="262"/>
            <ac:picMk id="8" creationId="{F20C4A9C-3AAC-438E-ABD2-ED28B6B43BF1}"/>
          </ac:picMkLst>
        </pc:picChg>
      </pc:sldChg>
      <pc:sldChg chg="modSp">
        <pc:chgData name="Ahmer Habib Khan" userId="3441bbdab7d77dda" providerId="Windows Live" clId="Web-{E7A55150-7F8D-47BB-BFFE-CA2CA627A016}" dt="2021-12-10T17:31:12.397" v="858" actId="20577"/>
        <pc:sldMkLst>
          <pc:docMk/>
          <pc:sldMk cId="156731391" sldId="268"/>
        </pc:sldMkLst>
        <pc:spChg chg="mod">
          <ac:chgData name="Ahmer Habib Khan" userId="3441bbdab7d77dda" providerId="Windows Live" clId="Web-{E7A55150-7F8D-47BB-BFFE-CA2CA627A016}" dt="2021-12-10T17:27:02.328" v="631" actId="1076"/>
          <ac:spMkLst>
            <pc:docMk/>
            <pc:sldMk cId="156731391" sldId="268"/>
            <ac:spMk id="2" creationId="{CEA206FA-977E-46B0-98FC-CE5A7D41E7F3}"/>
          </ac:spMkLst>
        </pc:spChg>
        <pc:spChg chg="mod">
          <ac:chgData name="Ahmer Habib Khan" userId="3441bbdab7d77dda" providerId="Windows Live" clId="Web-{E7A55150-7F8D-47BB-BFFE-CA2CA627A016}" dt="2021-12-10T17:31:12.397" v="858" actId="20577"/>
          <ac:spMkLst>
            <pc:docMk/>
            <pc:sldMk cId="156731391" sldId="268"/>
            <ac:spMk id="3" creationId="{F9E39C01-61AC-45EC-87B7-EAFE4708D913}"/>
          </ac:spMkLst>
        </pc:spChg>
      </pc:sldChg>
    </pc:docChg>
  </pc:docChgLst>
  <pc:docChgLst>
    <pc:chgData name="Ahmer Habib Khan" userId="3441bbdab7d77dda" providerId="Windows Live" clId="Web-{E5216174-66BD-45FF-BB47-B64B4F6134B2}"/>
    <pc:docChg chg="delSld modSld">
      <pc:chgData name="Ahmer Habib Khan" userId="3441bbdab7d77dda" providerId="Windows Live" clId="Web-{E5216174-66BD-45FF-BB47-B64B4F6134B2}" dt="2021-12-12T12:24:44.963" v="1979" actId="20577"/>
      <pc:docMkLst>
        <pc:docMk/>
      </pc:docMkLst>
      <pc:sldChg chg="addSp delSp modSp mod setBg">
        <pc:chgData name="Ahmer Habib Khan" userId="3441bbdab7d77dda" providerId="Windows Live" clId="Web-{E5216174-66BD-45FF-BB47-B64B4F6134B2}" dt="2021-12-12T12:24:44.963" v="1979" actId="20577"/>
        <pc:sldMkLst>
          <pc:docMk/>
          <pc:sldMk cId="765652653" sldId="258"/>
        </pc:sldMkLst>
        <pc:spChg chg="add del mod">
          <ac:chgData name="Ahmer Habib Khan" userId="3441bbdab7d77dda" providerId="Windows Live" clId="Web-{E5216174-66BD-45FF-BB47-B64B4F6134B2}" dt="2021-12-12T12:24:44.963" v="1979" actId="20577"/>
          <ac:spMkLst>
            <pc:docMk/>
            <pc:sldMk cId="765652653" sldId="258"/>
            <ac:spMk id="3" creationId="{00000000-0000-0000-0000-000000000000}"/>
          </ac:spMkLst>
        </pc:spChg>
        <pc:spChg chg="add del mod">
          <ac:chgData name="Ahmer Habib Khan" userId="3441bbdab7d77dda" providerId="Windows Live" clId="Web-{E5216174-66BD-45FF-BB47-B64B4F6134B2}" dt="2021-12-12T12:20:11.377" v="1865"/>
          <ac:spMkLst>
            <pc:docMk/>
            <pc:sldMk cId="765652653" sldId="258"/>
            <ac:spMk id="5" creationId="{704AEC51-59AF-4E20-9ACA-B5EC0B7277A9}"/>
          </ac:spMkLst>
        </pc:spChg>
      </pc:sldChg>
      <pc:sldChg chg="del">
        <pc:chgData name="Ahmer Habib Khan" userId="3441bbdab7d77dda" providerId="Windows Live" clId="Web-{E5216174-66BD-45FF-BB47-B64B4F6134B2}" dt="2021-12-12T11:44:39.443" v="1119"/>
        <pc:sldMkLst>
          <pc:docMk/>
          <pc:sldMk cId="3710652073" sldId="259"/>
        </pc:sldMkLst>
      </pc:sldChg>
      <pc:sldChg chg="addSp delSp modSp mod setBg">
        <pc:chgData name="Ahmer Habib Khan" userId="3441bbdab7d77dda" providerId="Windows Live" clId="Web-{E5216174-66BD-45FF-BB47-B64B4F6134B2}" dt="2021-12-12T11:44:32.552" v="1118" actId="1076"/>
        <pc:sldMkLst>
          <pc:docMk/>
          <pc:sldMk cId="58079831" sldId="260"/>
        </pc:sldMkLst>
        <pc:spChg chg="mod">
          <ac:chgData name="Ahmer Habib Khan" userId="3441bbdab7d77dda" providerId="Windows Live" clId="Web-{E5216174-66BD-45FF-BB47-B64B4F6134B2}" dt="2021-12-12T11:27:45.634" v="1024" actId="1076"/>
          <ac:spMkLst>
            <pc:docMk/>
            <pc:sldMk cId="58079831" sldId="260"/>
            <ac:spMk id="2" creationId="{00000000-0000-0000-0000-000000000000}"/>
          </ac:spMkLst>
        </pc:spChg>
        <pc:spChg chg="add del mod">
          <ac:chgData name="Ahmer Habib Khan" userId="3441bbdab7d77dda" providerId="Windows Live" clId="Web-{E5216174-66BD-45FF-BB47-B64B4F6134B2}" dt="2021-12-12T11:15:04.394" v="957" actId="14100"/>
          <ac:spMkLst>
            <pc:docMk/>
            <pc:sldMk cId="58079831" sldId="260"/>
            <ac:spMk id="3" creationId="{00000000-0000-0000-0000-000000000000}"/>
          </ac:spMkLst>
        </pc:spChg>
        <pc:spChg chg="add del">
          <ac:chgData name="Ahmer Habib Khan" userId="3441bbdab7d77dda" providerId="Windows Live" clId="Web-{E5216174-66BD-45FF-BB47-B64B4F6134B2}" dt="2021-12-12T11:04:46.955" v="894"/>
          <ac:spMkLst>
            <pc:docMk/>
            <pc:sldMk cId="58079831" sldId="260"/>
            <ac:spMk id="13" creationId="{604CD510-02D6-4E6B-8CC5-E085B5EB2D0F}"/>
          </ac:spMkLst>
        </pc:spChg>
        <pc:graphicFrameChg chg="add del">
          <ac:chgData name="Ahmer Habib Khan" userId="3441bbdab7d77dda" providerId="Windows Live" clId="Web-{E5216174-66BD-45FF-BB47-B64B4F6134B2}" dt="2021-12-12T11:04:54.221" v="896"/>
          <ac:graphicFrameMkLst>
            <pc:docMk/>
            <pc:sldMk cId="58079831" sldId="260"/>
            <ac:graphicFrameMk id="10" creationId="{3D3C04B4-7C68-4F74-B2E4-600FCD355EA8}"/>
          </ac:graphicFrameMkLst>
        </pc:graphicFrameChg>
        <pc:picChg chg="add mod ord modCrop">
          <ac:chgData name="Ahmer Habib Khan" userId="3441bbdab7d77dda" providerId="Windows Live" clId="Web-{E5216174-66BD-45FF-BB47-B64B4F6134B2}" dt="2021-12-12T11:20:04.746" v="998" actId="1076"/>
          <ac:picMkLst>
            <pc:docMk/>
            <pc:sldMk cId="58079831" sldId="260"/>
            <ac:picMk id="4" creationId="{3D87E35C-088D-4923-9903-66250347492B}"/>
          </ac:picMkLst>
        </pc:picChg>
        <pc:picChg chg="add del mod">
          <ac:chgData name="Ahmer Habib Khan" userId="3441bbdab7d77dda" providerId="Windows Live" clId="Web-{E5216174-66BD-45FF-BB47-B64B4F6134B2}" dt="2021-12-12T11:01:09.183" v="883"/>
          <ac:picMkLst>
            <pc:docMk/>
            <pc:sldMk cId="58079831" sldId="260"/>
            <ac:picMk id="5" creationId="{4A3F2C43-76DD-49A7-934D-570043E7D407}"/>
          </ac:picMkLst>
        </pc:picChg>
        <pc:picChg chg="add del mod ord">
          <ac:chgData name="Ahmer Habib Khan" userId="3441bbdab7d77dda" providerId="Windows Live" clId="Web-{E5216174-66BD-45FF-BB47-B64B4F6134B2}" dt="2021-12-12T11:16:44.240" v="975"/>
          <ac:picMkLst>
            <pc:docMk/>
            <pc:sldMk cId="58079831" sldId="260"/>
            <ac:picMk id="6" creationId="{54BE8942-BEED-4CD5-879F-F0A204273B20}"/>
          </ac:picMkLst>
        </pc:picChg>
        <pc:picChg chg="add del mod ord modCrop">
          <ac:chgData name="Ahmer Habib Khan" userId="3441bbdab7d77dda" providerId="Windows Live" clId="Web-{E5216174-66BD-45FF-BB47-B64B4F6134B2}" dt="2021-12-12T11:21:35.202" v="999"/>
          <ac:picMkLst>
            <pc:docMk/>
            <pc:sldMk cId="58079831" sldId="260"/>
            <ac:picMk id="7" creationId="{B9FF0E01-6B04-4EEE-85E0-5BCEBF20A2DE}"/>
          </ac:picMkLst>
        </pc:picChg>
        <pc:picChg chg="add mod modCrop">
          <ac:chgData name="Ahmer Habib Khan" userId="3441bbdab7d77dda" providerId="Windows Live" clId="Web-{E5216174-66BD-45FF-BB47-B64B4F6134B2}" dt="2021-12-12T11:30:58.092" v="1053" actId="14100"/>
          <ac:picMkLst>
            <pc:docMk/>
            <pc:sldMk cId="58079831" sldId="260"/>
            <ac:picMk id="8" creationId="{CBF8AE7B-CBA0-40D2-922D-E3E6A191618C}"/>
          </ac:picMkLst>
        </pc:picChg>
        <pc:picChg chg="add del mod">
          <ac:chgData name="Ahmer Habib Khan" userId="3441bbdab7d77dda" providerId="Windows Live" clId="Web-{E5216174-66BD-45FF-BB47-B64B4F6134B2}" dt="2021-12-12T11:04:14.876" v="891"/>
          <ac:picMkLst>
            <pc:docMk/>
            <pc:sldMk cId="58079831" sldId="260"/>
            <ac:picMk id="9" creationId="{9805455B-4FD7-4768-9C44-97F5A2E8B12F}"/>
          </ac:picMkLst>
        </pc:picChg>
        <pc:picChg chg="add del">
          <ac:chgData name="Ahmer Habib Khan" userId="3441bbdab7d77dda" providerId="Windows Live" clId="Web-{E5216174-66BD-45FF-BB47-B64B4F6134B2}" dt="2021-12-12T11:08:45.743" v="932"/>
          <ac:picMkLst>
            <pc:docMk/>
            <pc:sldMk cId="58079831" sldId="260"/>
            <ac:picMk id="12" creationId="{11190505-8C5B-4D13-B1A4-F89EAD6456E2}"/>
          </ac:picMkLst>
        </pc:picChg>
        <pc:picChg chg="add mod">
          <ac:chgData name="Ahmer Habib Khan" userId="3441bbdab7d77dda" providerId="Windows Live" clId="Web-{E5216174-66BD-45FF-BB47-B64B4F6134B2}" dt="2021-12-12T11:19:00.182" v="983" actId="1076"/>
          <ac:picMkLst>
            <pc:docMk/>
            <pc:sldMk cId="58079831" sldId="260"/>
            <ac:picMk id="16" creationId="{4F4D724A-E5C2-4F92-846C-1E0343E8D2CE}"/>
          </ac:picMkLst>
        </pc:picChg>
        <pc:picChg chg="add mod modCrop">
          <ac:chgData name="Ahmer Habib Khan" userId="3441bbdab7d77dda" providerId="Windows Live" clId="Web-{E5216174-66BD-45FF-BB47-B64B4F6134B2}" dt="2021-12-12T11:22:35.719" v="1009" actId="14100"/>
          <ac:picMkLst>
            <pc:docMk/>
            <pc:sldMk cId="58079831" sldId="260"/>
            <ac:picMk id="18" creationId="{2BF56CF3-430C-48F4-885A-53C22CD2AA02}"/>
          </ac:picMkLst>
        </pc:picChg>
        <pc:picChg chg="add del mod">
          <ac:chgData name="Ahmer Habib Khan" userId="3441bbdab7d77dda" providerId="Windows Live" clId="Web-{E5216174-66BD-45FF-BB47-B64B4F6134B2}" dt="2021-12-12T11:24:51.520" v="1011"/>
          <ac:picMkLst>
            <pc:docMk/>
            <pc:sldMk cId="58079831" sldId="260"/>
            <ac:picMk id="19" creationId="{38B8D405-EB6B-4D56-A915-29C046EAF33B}"/>
          </ac:picMkLst>
        </pc:picChg>
        <pc:picChg chg="add del mod modCrop">
          <ac:chgData name="Ahmer Habib Khan" userId="3441bbdab7d77dda" providerId="Windows Live" clId="Web-{E5216174-66BD-45FF-BB47-B64B4F6134B2}" dt="2021-12-12T11:26:00.350" v="1020"/>
          <ac:picMkLst>
            <pc:docMk/>
            <pc:sldMk cId="58079831" sldId="260"/>
            <ac:picMk id="20" creationId="{ABBFB8A3-9A75-4E36-80DB-38C07C5CAB25}"/>
          </ac:picMkLst>
        </pc:picChg>
        <pc:picChg chg="add mod modCrop">
          <ac:chgData name="Ahmer Habib Khan" userId="3441bbdab7d77dda" providerId="Windows Live" clId="Web-{E5216174-66BD-45FF-BB47-B64B4F6134B2}" dt="2021-12-12T11:28:07.931" v="1030" actId="14100"/>
          <ac:picMkLst>
            <pc:docMk/>
            <pc:sldMk cId="58079831" sldId="260"/>
            <ac:picMk id="21" creationId="{15FD5438-0E80-4A28-B1CC-D9B1338C377D}"/>
          </ac:picMkLst>
        </pc:picChg>
        <pc:picChg chg="add del mod modCrop">
          <ac:chgData name="Ahmer Habib Khan" userId="3441bbdab7d77dda" providerId="Windows Live" clId="Web-{E5216174-66BD-45FF-BB47-B64B4F6134B2}" dt="2021-12-12T11:28:56.526" v="1036"/>
          <ac:picMkLst>
            <pc:docMk/>
            <pc:sldMk cId="58079831" sldId="260"/>
            <ac:picMk id="22" creationId="{F86F27C7-DA3B-491C-AE7D-16F7A6D06844}"/>
          </ac:picMkLst>
        </pc:picChg>
        <pc:picChg chg="add mod modCrop">
          <ac:chgData name="Ahmer Habib Khan" userId="3441bbdab7d77dda" providerId="Windows Live" clId="Web-{E5216174-66BD-45FF-BB47-B64B4F6134B2}" dt="2021-12-12T11:29:38.840" v="1044" actId="14100"/>
          <ac:picMkLst>
            <pc:docMk/>
            <pc:sldMk cId="58079831" sldId="260"/>
            <ac:picMk id="23" creationId="{068B3B26-8B3F-42C6-87F1-FB3FA0167F4C}"/>
          </ac:picMkLst>
        </pc:picChg>
        <pc:picChg chg="add mod modCrop">
          <ac:chgData name="Ahmer Habib Khan" userId="3441bbdab7d77dda" providerId="Windows Live" clId="Web-{E5216174-66BD-45FF-BB47-B64B4F6134B2}" dt="2021-12-12T11:32:58.861" v="1066" actId="14100"/>
          <ac:picMkLst>
            <pc:docMk/>
            <pc:sldMk cId="58079831" sldId="260"/>
            <ac:picMk id="24" creationId="{5E271173-FF8F-48ED-9150-C71AD22B0275}"/>
          </ac:picMkLst>
        </pc:picChg>
        <pc:picChg chg="add mod">
          <ac:chgData name="Ahmer Habib Khan" userId="3441bbdab7d77dda" providerId="Windows Live" clId="Web-{E5216174-66BD-45FF-BB47-B64B4F6134B2}" dt="2021-12-12T11:33:35.128" v="1074" actId="14100"/>
          <ac:picMkLst>
            <pc:docMk/>
            <pc:sldMk cId="58079831" sldId="260"/>
            <ac:picMk id="25" creationId="{DA946E6E-0F5A-4EAC-B89F-53C9C0471C9C}"/>
          </ac:picMkLst>
        </pc:picChg>
        <pc:picChg chg="add mod">
          <ac:chgData name="Ahmer Habib Khan" userId="3441bbdab7d77dda" providerId="Windows Live" clId="Web-{E5216174-66BD-45FF-BB47-B64B4F6134B2}" dt="2021-12-12T11:40:18.701" v="1102" actId="14100"/>
          <ac:picMkLst>
            <pc:docMk/>
            <pc:sldMk cId="58079831" sldId="260"/>
            <ac:picMk id="26" creationId="{42268B47-38FD-414B-BD06-A99417001806}"/>
          </ac:picMkLst>
        </pc:picChg>
        <pc:picChg chg="add mod">
          <ac:chgData name="Ahmer Habib Khan" userId="3441bbdab7d77dda" providerId="Windows Live" clId="Web-{E5216174-66BD-45FF-BB47-B64B4F6134B2}" dt="2021-12-12T11:40:15.170" v="1101" actId="14100"/>
          <ac:picMkLst>
            <pc:docMk/>
            <pc:sldMk cId="58079831" sldId="260"/>
            <ac:picMk id="27" creationId="{12CA4FC4-7F65-446A-8452-857D288E0436}"/>
          </ac:picMkLst>
        </pc:picChg>
        <pc:picChg chg="add mod modCrop">
          <ac:chgData name="Ahmer Habib Khan" userId="3441bbdab7d77dda" providerId="Windows Live" clId="Web-{E5216174-66BD-45FF-BB47-B64B4F6134B2}" dt="2021-12-12T11:40:03.123" v="1098" actId="1076"/>
          <ac:picMkLst>
            <pc:docMk/>
            <pc:sldMk cId="58079831" sldId="260"/>
            <ac:picMk id="28" creationId="{924126F0-4B9B-45F7-99A6-FF09F899DD23}"/>
          </ac:picMkLst>
        </pc:picChg>
        <pc:picChg chg="add mod">
          <ac:chgData name="Ahmer Habib Khan" userId="3441bbdab7d77dda" providerId="Windows Live" clId="Web-{E5216174-66BD-45FF-BB47-B64B4F6134B2}" dt="2021-12-12T11:41:24.594" v="1106" actId="1076"/>
          <ac:picMkLst>
            <pc:docMk/>
            <pc:sldMk cId="58079831" sldId="260"/>
            <ac:picMk id="29" creationId="{F811CC33-C7B4-45A8-B523-B426996EB88E}"/>
          </ac:picMkLst>
        </pc:picChg>
        <pc:picChg chg="add del mod">
          <ac:chgData name="Ahmer Habib Khan" userId="3441bbdab7d77dda" providerId="Windows Live" clId="Web-{E5216174-66BD-45FF-BB47-B64B4F6134B2}" dt="2021-12-12T11:42:07.611" v="1108"/>
          <ac:picMkLst>
            <pc:docMk/>
            <pc:sldMk cId="58079831" sldId="260"/>
            <ac:picMk id="30" creationId="{D60CA801-8267-436E-AEAF-1F3FEB2C4CDE}"/>
          </ac:picMkLst>
        </pc:picChg>
        <pc:picChg chg="add del mod">
          <ac:chgData name="Ahmer Habib Khan" userId="3441bbdab7d77dda" providerId="Windows Live" clId="Web-{E5216174-66BD-45FF-BB47-B64B4F6134B2}" dt="2021-12-12T11:42:42.377" v="1110"/>
          <ac:picMkLst>
            <pc:docMk/>
            <pc:sldMk cId="58079831" sldId="260"/>
            <ac:picMk id="31" creationId="{6E7AE9D5-645C-4F68-8894-8423B353CC40}"/>
          </ac:picMkLst>
        </pc:picChg>
        <pc:picChg chg="add del mod">
          <ac:chgData name="Ahmer Habib Khan" userId="3441bbdab7d77dda" providerId="Windows Live" clId="Web-{E5216174-66BD-45FF-BB47-B64B4F6134B2}" dt="2021-12-12T11:42:52.049" v="1112"/>
          <ac:picMkLst>
            <pc:docMk/>
            <pc:sldMk cId="58079831" sldId="260"/>
            <ac:picMk id="32" creationId="{21B6680F-7E94-453E-885E-E651406A247A}"/>
          </ac:picMkLst>
        </pc:picChg>
        <pc:picChg chg="add mod">
          <ac:chgData name="Ahmer Habib Khan" userId="3441bbdab7d77dda" providerId="Windows Live" clId="Web-{E5216174-66BD-45FF-BB47-B64B4F6134B2}" dt="2021-12-12T11:43:19.035" v="1114" actId="1076"/>
          <ac:picMkLst>
            <pc:docMk/>
            <pc:sldMk cId="58079831" sldId="260"/>
            <ac:picMk id="33" creationId="{B1853CA0-A9BD-46E8-A34C-3E598B1CCC00}"/>
          </ac:picMkLst>
        </pc:picChg>
        <pc:picChg chg="add mod">
          <ac:chgData name="Ahmer Habib Khan" userId="3441bbdab7d77dda" providerId="Windows Live" clId="Web-{E5216174-66BD-45FF-BB47-B64B4F6134B2}" dt="2021-12-12T11:44:32.552" v="1118" actId="1076"/>
          <ac:picMkLst>
            <pc:docMk/>
            <pc:sldMk cId="58079831" sldId="260"/>
            <ac:picMk id="34" creationId="{275026E3-92AD-4D79-ACF8-2A27E5A980F5}"/>
          </ac:picMkLst>
        </pc:picChg>
        <pc:cxnChg chg="add del">
          <ac:chgData name="Ahmer Habib Khan" userId="3441bbdab7d77dda" providerId="Windows Live" clId="Web-{E5216174-66BD-45FF-BB47-B64B4F6134B2}" dt="2021-12-12T11:04:58.862" v="898"/>
          <ac:cxnSpMkLst>
            <pc:docMk/>
            <pc:sldMk cId="58079831" sldId="260"/>
            <ac:cxnSpMk id="11" creationId="{E8470FD2-B13A-4556-9D05-BC82BFE6BD21}"/>
          </ac:cxnSpMkLst>
        </pc:cxnChg>
        <pc:cxnChg chg="add del">
          <ac:chgData name="Ahmer Habib Khan" userId="3441bbdab7d77dda" providerId="Windows Live" clId="Web-{E5216174-66BD-45FF-BB47-B64B4F6134B2}" dt="2021-12-12T11:04:58.862" v="898"/>
          <ac:cxnSpMkLst>
            <pc:docMk/>
            <pc:sldMk cId="58079831" sldId="260"/>
            <ac:cxnSpMk id="15" creationId="{83DCF570-5FFA-4422-B8A3-C28A303EF16F}"/>
          </ac:cxnSpMkLst>
        </pc:cxnChg>
        <pc:cxnChg chg="add del">
          <ac:chgData name="Ahmer Habib Khan" userId="3441bbdab7d77dda" providerId="Windows Live" clId="Web-{E5216174-66BD-45FF-BB47-B64B4F6134B2}" dt="2021-12-12T11:04:58.862" v="898"/>
          <ac:cxnSpMkLst>
            <pc:docMk/>
            <pc:sldMk cId="58079831" sldId="260"/>
            <ac:cxnSpMk id="17" creationId="{8E32D90B-5FD5-41C6-B6BA-4C814B307608}"/>
          </ac:cxnSpMkLst>
        </pc:cxnChg>
      </pc:sldChg>
      <pc:sldChg chg="addSp delSp modSp">
        <pc:chgData name="Ahmer Habib Khan" userId="3441bbdab7d77dda" providerId="Windows Live" clId="Web-{E5216174-66BD-45FF-BB47-B64B4F6134B2}" dt="2021-12-12T10:38:04.567" v="241" actId="14100"/>
        <pc:sldMkLst>
          <pc:docMk/>
          <pc:sldMk cId="156731391" sldId="268"/>
        </pc:sldMkLst>
        <pc:spChg chg="mod">
          <ac:chgData name="Ahmer Habib Khan" userId="3441bbdab7d77dda" providerId="Windows Live" clId="Web-{E5216174-66BD-45FF-BB47-B64B4F6134B2}" dt="2021-12-12T10:34:22.967" v="208" actId="20577"/>
          <ac:spMkLst>
            <pc:docMk/>
            <pc:sldMk cId="156731391" sldId="268"/>
            <ac:spMk id="3" creationId="{F9E39C01-61AC-45EC-87B7-EAFE4708D913}"/>
          </ac:spMkLst>
        </pc:spChg>
        <pc:spChg chg="add del mod">
          <ac:chgData name="Ahmer Habib Khan" userId="3441bbdab7d77dda" providerId="Windows Live" clId="Web-{E5216174-66BD-45FF-BB47-B64B4F6134B2}" dt="2021-12-12T10:33:17.793" v="195"/>
          <ac:spMkLst>
            <pc:docMk/>
            <pc:sldMk cId="156731391" sldId="268"/>
            <ac:spMk id="17" creationId="{B46BB63E-853B-4161-AE72-352184F0E9D7}"/>
          </ac:spMkLst>
        </pc:spChg>
        <pc:spChg chg="add del">
          <ac:chgData name="Ahmer Habib Khan" userId="3441bbdab7d77dda" providerId="Windows Live" clId="Web-{E5216174-66BD-45FF-BB47-B64B4F6134B2}" dt="2021-12-12T10:36:15.470" v="226"/>
          <ac:spMkLst>
            <pc:docMk/>
            <pc:sldMk cId="156731391" sldId="268"/>
            <ac:spMk id="21" creationId="{2BD6A656-A2FB-46F9-9704-224A08DAB10F}"/>
          </ac:spMkLst>
        </pc:spChg>
        <pc:spChg chg="add del mod">
          <ac:chgData name="Ahmer Habib Khan" userId="3441bbdab7d77dda" providerId="Windows Live" clId="Web-{E5216174-66BD-45FF-BB47-B64B4F6134B2}" dt="2021-12-12T10:36:13.001" v="225"/>
          <ac:spMkLst>
            <pc:docMk/>
            <pc:sldMk cId="156731391" sldId="268"/>
            <ac:spMk id="22" creationId="{44B6AA6B-814B-4476-8C65-B9B5763BACCB}"/>
          </ac:spMkLst>
        </pc:spChg>
        <pc:spChg chg="add del">
          <ac:chgData name="Ahmer Habib Khan" userId="3441bbdab7d77dda" providerId="Windows Live" clId="Web-{E5216174-66BD-45FF-BB47-B64B4F6134B2}" dt="2021-12-12T10:37:36.019" v="235"/>
          <ac:spMkLst>
            <pc:docMk/>
            <pc:sldMk cId="156731391" sldId="268"/>
            <ac:spMk id="25" creationId="{56D5912F-7635-46A3-9F7B-97D22F6BFC39}"/>
          </ac:spMkLst>
        </pc:spChg>
        <pc:picChg chg="add mod">
          <ac:chgData name="Ahmer Habib Khan" userId="3441bbdab7d77dda" providerId="Windows Live" clId="Web-{E5216174-66BD-45FF-BB47-B64B4F6134B2}" dt="2021-12-12T10:05:15.997" v="13" actId="1076"/>
          <ac:picMkLst>
            <pc:docMk/>
            <pc:sldMk cId="156731391" sldId="268"/>
            <ac:picMk id="4" creationId="{749539E4-AD0F-4E6A-8419-09410AD97518}"/>
          </ac:picMkLst>
        </pc:picChg>
        <pc:picChg chg="add mod">
          <ac:chgData name="Ahmer Habib Khan" userId="3441bbdab7d77dda" providerId="Windows Live" clId="Web-{E5216174-66BD-45FF-BB47-B64B4F6134B2}" dt="2021-12-12T10:05:31.388" v="18" actId="1076"/>
          <ac:picMkLst>
            <pc:docMk/>
            <pc:sldMk cId="156731391" sldId="268"/>
            <ac:picMk id="5" creationId="{0C34E3B1-8C4E-4BB5-9D2A-6D5224FF87A6}"/>
          </ac:picMkLst>
        </pc:picChg>
        <pc:picChg chg="add mod">
          <ac:chgData name="Ahmer Habib Khan" userId="3441bbdab7d77dda" providerId="Windows Live" clId="Web-{E5216174-66BD-45FF-BB47-B64B4F6134B2}" dt="2021-12-12T10:35:28.906" v="222" actId="1076"/>
          <ac:picMkLst>
            <pc:docMk/>
            <pc:sldMk cId="156731391" sldId="268"/>
            <ac:picMk id="6" creationId="{21177F6C-BE6F-4578-8C8A-158F64388CE0}"/>
          </ac:picMkLst>
        </pc:picChg>
        <pc:picChg chg="add del mod">
          <ac:chgData name="Ahmer Habib Khan" userId="3441bbdab7d77dda" providerId="Windows Live" clId="Web-{E5216174-66BD-45FF-BB47-B64B4F6134B2}" dt="2021-12-12T10:06:26.733" v="23"/>
          <ac:picMkLst>
            <pc:docMk/>
            <pc:sldMk cId="156731391" sldId="268"/>
            <ac:picMk id="7" creationId="{925F5426-102A-4D72-9B86-58E0DC47794C}"/>
          </ac:picMkLst>
        </pc:picChg>
        <pc:picChg chg="add mod modCrop">
          <ac:chgData name="Ahmer Habib Khan" userId="3441bbdab7d77dda" providerId="Windows Live" clId="Web-{E5216174-66BD-45FF-BB47-B64B4F6134B2}" dt="2021-12-12T10:07:52.798" v="31" actId="14100"/>
          <ac:picMkLst>
            <pc:docMk/>
            <pc:sldMk cId="156731391" sldId="268"/>
            <ac:picMk id="8" creationId="{94F77CDD-8192-42B2-9F2A-4CBC01E03E2C}"/>
          </ac:picMkLst>
        </pc:picChg>
        <pc:picChg chg="add mod modCrop">
          <ac:chgData name="Ahmer Habib Khan" userId="3441bbdab7d77dda" providerId="Windows Live" clId="Web-{E5216174-66BD-45FF-BB47-B64B4F6134B2}" dt="2021-12-12T10:22:03.462" v="88" actId="1076"/>
          <ac:picMkLst>
            <pc:docMk/>
            <pc:sldMk cId="156731391" sldId="268"/>
            <ac:picMk id="9" creationId="{0C764D7C-EA41-4A90-A242-7676FB15FF8B}"/>
          </ac:picMkLst>
        </pc:picChg>
        <pc:picChg chg="add mod">
          <ac:chgData name="Ahmer Habib Khan" userId="3441bbdab7d77dda" providerId="Windows Live" clId="Web-{E5216174-66BD-45FF-BB47-B64B4F6134B2}" dt="2021-12-12T10:31:35.337" v="176" actId="1076"/>
          <ac:picMkLst>
            <pc:docMk/>
            <pc:sldMk cId="156731391" sldId="268"/>
            <ac:picMk id="10" creationId="{7303BB95-45C0-491F-A167-AA8C2FA24880}"/>
          </ac:picMkLst>
        </pc:picChg>
        <pc:picChg chg="add mod modCrop">
          <ac:chgData name="Ahmer Habib Khan" userId="3441bbdab7d77dda" providerId="Windows Live" clId="Web-{E5216174-66BD-45FF-BB47-B64B4F6134B2}" dt="2021-12-12T10:33:00.699" v="191" actId="688"/>
          <ac:picMkLst>
            <pc:docMk/>
            <pc:sldMk cId="156731391" sldId="268"/>
            <ac:picMk id="11" creationId="{D12BB337-C68E-461D-B7FA-F9A4812B4BA4}"/>
          </ac:picMkLst>
        </pc:picChg>
        <pc:picChg chg="add mod">
          <ac:chgData name="Ahmer Habib Khan" userId="3441bbdab7d77dda" providerId="Windows Live" clId="Web-{E5216174-66BD-45FF-BB47-B64B4F6134B2}" dt="2021-12-12T10:31:40.463" v="179" actId="1076"/>
          <ac:picMkLst>
            <pc:docMk/>
            <pc:sldMk cId="156731391" sldId="268"/>
            <ac:picMk id="12" creationId="{763667E2-7E40-49B8-B98F-9A68FA036A0B}"/>
          </ac:picMkLst>
        </pc:picChg>
        <pc:picChg chg="add del mod">
          <ac:chgData name="Ahmer Habib Khan" userId="3441bbdab7d77dda" providerId="Windows Live" clId="Web-{E5216174-66BD-45FF-BB47-B64B4F6134B2}" dt="2021-12-12T10:28:38.504" v="150"/>
          <ac:picMkLst>
            <pc:docMk/>
            <pc:sldMk cId="156731391" sldId="268"/>
            <ac:picMk id="13" creationId="{EABD90BA-DF49-4E8A-AB51-B96BACAB4272}"/>
          </ac:picMkLst>
        </pc:picChg>
        <pc:picChg chg="add mod modCrop">
          <ac:chgData name="Ahmer Habib Khan" userId="3441bbdab7d77dda" providerId="Windows Live" clId="Web-{E5216174-66BD-45FF-BB47-B64B4F6134B2}" dt="2021-12-12T10:33:04.652" v="193" actId="1076"/>
          <ac:picMkLst>
            <pc:docMk/>
            <pc:sldMk cId="156731391" sldId="268"/>
            <ac:picMk id="14" creationId="{B0D4FEDD-4FE6-422C-8BDA-98411EAA77D1}"/>
          </ac:picMkLst>
        </pc:picChg>
        <pc:picChg chg="add mod">
          <ac:chgData name="Ahmer Habib Khan" userId="3441bbdab7d77dda" providerId="Windows Live" clId="Web-{E5216174-66BD-45FF-BB47-B64B4F6134B2}" dt="2021-12-12T10:32:47.761" v="185" actId="1076"/>
          <ac:picMkLst>
            <pc:docMk/>
            <pc:sldMk cId="156731391" sldId="268"/>
            <ac:picMk id="15" creationId="{C4229014-54DE-4B16-ABB6-A29578356E31}"/>
          </ac:picMkLst>
        </pc:picChg>
        <pc:picChg chg="add mod">
          <ac:chgData name="Ahmer Habib Khan" userId="3441bbdab7d77dda" providerId="Windows Live" clId="Web-{E5216174-66BD-45FF-BB47-B64B4F6134B2}" dt="2021-12-12T10:31:41.384" v="180" actId="1076"/>
          <ac:picMkLst>
            <pc:docMk/>
            <pc:sldMk cId="156731391" sldId="268"/>
            <ac:picMk id="16" creationId="{E2D29D36-95BA-4A59-AAEE-702BB83992B0}"/>
          </ac:picMkLst>
        </pc:picChg>
        <pc:picChg chg="add mod">
          <ac:chgData name="Ahmer Habib Khan" userId="3441bbdab7d77dda" providerId="Windows Live" clId="Web-{E5216174-66BD-45FF-BB47-B64B4F6134B2}" dt="2021-12-12T10:37:59.285" v="240" actId="14100"/>
          <ac:picMkLst>
            <pc:docMk/>
            <pc:sldMk cId="156731391" sldId="268"/>
            <ac:picMk id="18" creationId="{20AB7386-079F-424E-8C5F-B96A337B81A9}"/>
          </ac:picMkLst>
        </pc:picChg>
        <pc:picChg chg="add mod">
          <ac:chgData name="Ahmer Habib Khan" userId="3441bbdab7d77dda" providerId="Windows Live" clId="Web-{E5216174-66BD-45FF-BB47-B64B4F6134B2}" dt="2021-12-12T10:34:48.936" v="214" actId="1076"/>
          <ac:picMkLst>
            <pc:docMk/>
            <pc:sldMk cId="156731391" sldId="268"/>
            <ac:picMk id="19" creationId="{8D0DC796-56EC-497A-8A7D-BEEBA25E2492}"/>
          </ac:picMkLst>
        </pc:picChg>
        <pc:picChg chg="add mod">
          <ac:chgData name="Ahmer Habib Khan" userId="3441bbdab7d77dda" providerId="Windows Live" clId="Web-{E5216174-66BD-45FF-BB47-B64B4F6134B2}" dt="2021-12-12T10:37:52.910" v="239" actId="14100"/>
          <ac:picMkLst>
            <pc:docMk/>
            <pc:sldMk cId="156731391" sldId="268"/>
            <ac:picMk id="20" creationId="{98C53656-FF0B-43D8-BA9C-632363F40968}"/>
          </ac:picMkLst>
        </pc:picChg>
        <pc:picChg chg="add del mod">
          <ac:chgData name="Ahmer Habib Khan" userId="3441bbdab7d77dda" providerId="Windows Live" clId="Web-{E5216174-66BD-45FF-BB47-B64B4F6134B2}" dt="2021-12-12T10:36:36.846" v="228"/>
          <ac:picMkLst>
            <pc:docMk/>
            <pc:sldMk cId="156731391" sldId="268"/>
            <ac:picMk id="23" creationId="{043B3821-534C-4795-97D2-FA5D60AB6516}"/>
          </ac:picMkLst>
        </pc:picChg>
        <pc:picChg chg="add mod modCrop">
          <ac:chgData name="Ahmer Habib Khan" userId="3441bbdab7d77dda" providerId="Windows Live" clId="Web-{E5216174-66BD-45FF-BB47-B64B4F6134B2}" dt="2021-12-12T10:38:04.567" v="241" actId="14100"/>
          <ac:picMkLst>
            <pc:docMk/>
            <pc:sldMk cId="156731391" sldId="268"/>
            <ac:picMk id="24" creationId="{90CE24A3-B328-434A-A1BD-F65049E7C5A7}"/>
          </ac:picMkLst>
        </pc:picChg>
      </pc:sldChg>
    </pc:docChg>
  </pc:docChgLst>
  <pc:docChgLst>
    <pc:chgData name="Ahmer Habib Khan" userId="3441bbdab7d77dda" providerId="Windows Live" clId="Web-{ACBD4019-6A6C-4BAF-AB77-CA5A9E260487}"/>
    <pc:docChg chg="addSld modSld">
      <pc:chgData name="Ahmer Habib Khan" userId="3441bbdab7d77dda" providerId="Windows Live" clId="Web-{ACBD4019-6A6C-4BAF-AB77-CA5A9E260487}" dt="2021-12-10T15:08:44.435" v="1354"/>
      <pc:docMkLst>
        <pc:docMk/>
      </pc:docMkLst>
      <pc:sldChg chg="addSp delSp modSp mod setBg">
        <pc:chgData name="Ahmer Habib Khan" userId="3441bbdab7d77dda" providerId="Windows Live" clId="Web-{ACBD4019-6A6C-4BAF-AB77-CA5A9E260487}" dt="2021-12-10T15:00:08.853" v="1336"/>
        <pc:sldMkLst>
          <pc:docMk/>
          <pc:sldMk cId="2855720252" sldId="257"/>
        </pc:sldMkLst>
        <pc:spChg chg="mod">
          <ac:chgData name="Ahmer Habib Khan" userId="3441bbdab7d77dda" providerId="Windows Live" clId="Web-{ACBD4019-6A6C-4BAF-AB77-CA5A9E260487}" dt="2021-12-10T15:00:08.853" v="1336"/>
          <ac:spMkLst>
            <pc:docMk/>
            <pc:sldMk cId="2855720252" sldId="257"/>
            <ac:spMk id="2" creationId="{00000000-0000-0000-0000-000000000000}"/>
          </ac:spMkLst>
        </pc:spChg>
        <pc:spChg chg="mod">
          <ac:chgData name="Ahmer Habib Khan" userId="3441bbdab7d77dda" providerId="Windows Live" clId="Web-{ACBD4019-6A6C-4BAF-AB77-CA5A9E260487}" dt="2021-12-10T15:00:08.853" v="1336"/>
          <ac:spMkLst>
            <pc:docMk/>
            <pc:sldMk cId="2855720252" sldId="257"/>
            <ac:spMk id="3" creationId="{00000000-0000-0000-0000-000000000000}"/>
          </ac:spMkLst>
        </pc:spChg>
        <pc:picChg chg="mod">
          <ac:chgData name="Ahmer Habib Khan" userId="3441bbdab7d77dda" providerId="Windows Live" clId="Web-{ACBD4019-6A6C-4BAF-AB77-CA5A9E260487}" dt="2021-12-10T15:00:08.853" v="1336"/>
          <ac:picMkLst>
            <pc:docMk/>
            <pc:sldMk cId="2855720252" sldId="257"/>
            <ac:picMk id="4" creationId="{00000000-0000-0000-0000-000000000000}"/>
          </ac:picMkLst>
        </pc:picChg>
        <pc:picChg chg="add del">
          <ac:chgData name="Ahmer Habib Khan" userId="3441bbdab7d77dda" providerId="Windows Live" clId="Web-{ACBD4019-6A6C-4BAF-AB77-CA5A9E260487}" dt="2021-12-10T15:00:08.853" v="1336"/>
          <ac:picMkLst>
            <pc:docMk/>
            <pc:sldMk cId="2855720252" sldId="257"/>
            <ac:picMk id="9" creationId="{921F6D7D-004A-4CAE-B291-06EF058C4AC6}"/>
          </ac:picMkLst>
        </pc:picChg>
      </pc:sldChg>
      <pc:sldChg chg="addSp modSp mod setBg">
        <pc:chgData name="Ahmer Habib Khan" userId="3441bbdab7d77dda" providerId="Windows Live" clId="Web-{ACBD4019-6A6C-4BAF-AB77-CA5A9E260487}" dt="2021-12-10T15:07:24.663" v="1346"/>
        <pc:sldMkLst>
          <pc:docMk/>
          <pc:sldMk cId="290475129" sldId="261"/>
        </pc:sldMkLst>
        <pc:spChg chg="mod">
          <ac:chgData name="Ahmer Habib Khan" userId="3441bbdab7d77dda" providerId="Windows Live" clId="Web-{ACBD4019-6A6C-4BAF-AB77-CA5A9E260487}" dt="2021-12-10T15:00:34.228" v="1337"/>
          <ac:spMkLst>
            <pc:docMk/>
            <pc:sldMk cId="290475129" sldId="261"/>
            <ac:spMk id="2" creationId="{00000000-0000-0000-0000-000000000000}"/>
          </ac:spMkLst>
        </pc:spChg>
        <pc:spChg chg="mod ord">
          <ac:chgData name="Ahmer Habib Khan" userId="3441bbdab7d77dda" providerId="Windows Live" clId="Web-{ACBD4019-6A6C-4BAF-AB77-CA5A9E260487}" dt="2021-12-10T15:00:34.228" v="1337"/>
          <ac:spMkLst>
            <pc:docMk/>
            <pc:sldMk cId="290475129" sldId="261"/>
            <ac:spMk id="3" creationId="{00000000-0000-0000-0000-000000000000}"/>
          </ac:spMkLst>
        </pc:spChg>
        <pc:spChg chg="add">
          <ac:chgData name="Ahmer Habib Khan" userId="3441bbdab7d77dda" providerId="Windows Live" clId="Web-{ACBD4019-6A6C-4BAF-AB77-CA5A9E260487}" dt="2021-12-10T15:00:34.228" v="1337"/>
          <ac:spMkLst>
            <pc:docMk/>
            <pc:sldMk cId="290475129" sldId="261"/>
            <ac:spMk id="23" creationId="{417F62F5-39C0-4E25-A65C-AA8A83A6DF43}"/>
          </ac:spMkLst>
        </pc:spChg>
        <pc:spChg chg="add">
          <ac:chgData name="Ahmer Habib Khan" userId="3441bbdab7d77dda" providerId="Windows Live" clId="Web-{ACBD4019-6A6C-4BAF-AB77-CA5A9E260487}" dt="2021-12-10T15:00:34.228" v="1337"/>
          <ac:spMkLst>
            <pc:docMk/>
            <pc:sldMk cId="290475129" sldId="261"/>
            <ac:spMk id="25" creationId="{254A5F27-5BCC-4877-84E6-68FA8726BA23}"/>
          </ac:spMkLst>
        </pc:spChg>
        <pc:spChg chg="add">
          <ac:chgData name="Ahmer Habib Khan" userId="3441bbdab7d77dda" providerId="Windows Live" clId="Web-{ACBD4019-6A6C-4BAF-AB77-CA5A9E260487}" dt="2021-12-10T15:00:34.228" v="1337"/>
          <ac:spMkLst>
            <pc:docMk/>
            <pc:sldMk cId="290475129" sldId="261"/>
            <ac:spMk id="27" creationId="{5DCA8B5A-4E56-4996-92AD-275D26725488}"/>
          </ac:spMkLst>
        </pc:spChg>
        <pc:picChg chg="mod ord">
          <ac:chgData name="Ahmer Habib Khan" userId="3441bbdab7d77dda" providerId="Windows Live" clId="Web-{ACBD4019-6A6C-4BAF-AB77-CA5A9E260487}" dt="2021-12-10T15:07:24.663" v="1346"/>
          <ac:picMkLst>
            <pc:docMk/>
            <pc:sldMk cId="290475129" sldId="261"/>
            <ac:picMk id="10" creationId="{00000000-0000-0000-0000-000000000000}"/>
          </ac:picMkLst>
        </pc:picChg>
        <pc:picChg chg="mod">
          <ac:chgData name="Ahmer Habib Khan" userId="3441bbdab7d77dda" providerId="Windows Live" clId="Web-{ACBD4019-6A6C-4BAF-AB77-CA5A9E260487}" dt="2021-12-10T15:00:48.213" v="1339" actId="1076"/>
          <ac:picMkLst>
            <pc:docMk/>
            <pc:sldMk cId="290475129" sldId="261"/>
            <ac:picMk id="11" creationId="{00000000-0000-0000-0000-000000000000}"/>
          </ac:picMkLst>
        </pc:picChg>
        <pc:picChg chg="mod">
          <ac:chgData name="Ahmer Habib Khan" userId="3441bbdab7d77dda" providerId="Windows Live" clId="Web-{ACBD4019-6A6C-4BAF-AB77-CA5A9E260487}" dt="2021-12-10T15:00:49.245" v="1340" actId="1076"/>
          <ac:picMkLst>
            <pc:docMk/>
            <pc:sldMk cId="290475129" sldId="261"/>
            <ac:picMk id="18" creationId="{00000000-0000-0000-0000-000000000000}"/>
          </ac:picMkLst>
        </pc:picChg>
      </pc:sldChg>
      <pc:sldChg chg="addSp delSp modSp">
        <pc:chgData name="Ahmer Habib Khan" userId="3441bbdab7d77dda" providerId="Windows Live" clId="Web-{ACBD4019-6A6C-4BAF-AB77-CA5A9E260487}" dt="2021-12-10T15:08:44.435" v="1354"/>
        <pc:sldMkLst>
          <pc:docMk/>
          <pc:sldMk cId="2979686882" sldId="262"/>
        </pc:sldMkLst>
        <pc:spChg chg="mod">
          <ac:chgData name="Ahmer Habib Khan" userId="3441bbdab7d77dda" providerId="Windows Live" clId="Web-{ACBD4019-6A6C-4BAF-AB77-CA5A9E260487}" dt="2021-12-10T14:48:22.315" v="1332" actId="1076"/>
          <ac:spMkLst>
            <pc:docMk/>
            <pc:sldMk cId="2979686882" sldId="262"/>
            <ac:spMk id="2" creationId="{00000000-0000-0000-0000-000000000000}"/>
          </ac:spMkLst>
        </pc:spChg>
        <pc:spChg chg="mod">
          <ac:chgData name="Ahmer Habib Khan" userId="3441bbdab7d77dda" providerId="Windows Live" clId="Web-{ACBD4019-6A6C-4BAF-AB77-CA5A9E260487}" dt="2021-12-10T14:46:29.436" v="1318" actId="20577"/>
          <ac:spMkLst>
            <pc:docMk/>
            <pc:sldMk cId="2979686882" sldId="262"/>
            <ac:spMk id="3" creationId="{00000000-0000-0000-0000-000000000000}"/>
          </ac:spMkLst>
        </pc:spChg>
        <pc:spChg chg="add del mod">
          <ac:chgData name="Ahmer Habib Khan" userId="3441bbdab7d77dda" providerId="Windows Live" clId="Web-{ACBD4019-6A6C-4BAF-AB77-CA5A9E260487}" dt="2021-12-10T14:44:55.746" v="1299"/>
          <ac:spMkLst>
            <pc:docMk/>
            <pc:sldMk cId="2979686882" sldId="262"/>
            <ac:spMk id="15" creationId="{2CA2E624-8DD5-46DC-AA68-C0195E8E4E9F}"/>
          </ac:spMkLst>
        </pc:spChg>
        <pc:spChg chg="add del">
          <ac:chgData name="Ahmer Habib Khan" userId="3441bbdab7d77dda" providerId="Windows Live" clId="Web-{ACBD4019-6A6C-4BAF-AB77-CA5A9E260487}" dt="2021-12-10T14:45:13.996" v="1304"/>
          <ac:spMkLst>
            <pc:docMk/>
            <pc:sldMk cId="2979686882" sldId="262"/>
            <ac:spMk id="16" creationId="{63360D5F-03FE-410F-B0E1-BFBAB4069C80}"/>
          </ac:spMkLst>
        </pc:spChg>
        <pc:spChg chg="add del">
          <ac:chgData name="Ahmer Habib Khan" userId="3441bbdab7d77dda" providerId="Windows Live" clId="Web-{ACBD4019-6A6C-4BAF-AB77-CA5A9E260487}" dt="2021-12-10T14:45:11.559" v="1303"/>
          <ac:spMkLst>
            <pc:docMk/>
            <pc:sldMk cId="2979686882" sldId="262"/>
            <ac:spMk id="17" creationId="{152FEF8D-B1D5-4698-AF51-335A0D90FDBB}"/>
          </ac:spMkLst>
        </pc:spChg>
        <pc:spChg chg="add del">
          <ac:chgData name="Ahmer Habib Khan" userId="3441bbdab7d77dda" providerId="Windows Live" clId="Web-{ACBD4019-6A6C-4BAF-AB77-CA5A9E260487}" dt="2021-12-10T14:45:50.341" v="1315"/>
          <ac:spMkLst>
            <pc:docMk/>
            <pc:sldMk cId="2979686882" sldId="262"/>
            <ac:spMk id="18" creationId="{63E1257F-C74C-4521-BEC6-C6CD01478E5F}"/>
          </ac:spMkLst>
        </pc:spChg>
        <pc:spChg chg="add del mod">
          <ac:chgData name="Ahmer Habib Khan" userId="3441bbdab7d77dda" providerId="Windows Live" clId="Web-{ACBD4019-6A6C-4BAF-AB77-CA5A9E260487}" dt="2021-12-10T14:47:34.204" v="1321"/>
          <ac:spMkLst>
            <pc:docMk/>
            <pc:sldMk cId="2979686882" sldId="262"/>
            <ac:spMk id="19" creationId="{A5268E6D-23D7-42AB-81FE-180DB330218B}"/>
          </ac:spMkLst>
        </pc:spChg>
        <pc:picChg chg="add mod">
          <ac:chgData name="Ahmer Habib Khan" userId="3441bbdab7d77dda" providerId="Windows Live" clId="Web-{ACBD4019-6A6C-4BAF-AB77-CA5A9E260487}" dt="2021-12-10T14:17:06.508" v="1175" actId="1076"/>
          <ac:picMkLst>
            <pc:docMk/>
            <pc:sldMk cId="2979686882" sldId="262"/>
            <ac:picMk id="4" creationId="{63BA3D08-7537-4C77-8E47-3A9D64F9DCCB}"/>
          </ac:picMkLst>
        </pc:picChg>
        <pc:picChg chg="add del mod">
          <ac:chgData name="Ahmer Habib Khan" userId="3441bbdab7d77dda" providerId="Windows Live" clId="Web-{ACBD4019-6A6C-4BAF-AB77-CA5A9E260487}" dt="2021-12-10T14:25:50.133" v="1195"/>
          <ac:picMkLst>
            <pc:docMk/>
            <pc:sldMk cId="2979686882" sldId="262"/>
            <ac:picMk id="5" creationId="{26D306AB-7F41-4449-BBA5-7ADEC9599EC8}"/>
          </ac:picMkLst>
        </pc:picChg>
        <pc:picChg chg="add mod">
          <ac:chgData name="Ahmer Habib Khan" userId="3441bbdab7d77dda" providerId="Windows Live" clId="Web-{ACBD4019-6A6C-4BAF-AB77-CA5A9E260487}" dt="2021-12-10T14:32:03.098" v="1214" actId="1076"/>
          <ac:picMkLst>
            <pc:docMk/>
            <pc:sldMk cId="2979686882" sldId="262"/>
            <ac:picMk id="6" creationId="{521F922D-DD50-4085-ABF1-2BAB9341FF21}"/>
          </ac:picMkLst>
        </pc:picChg>
        <pc:picChg chg="add mod">
          <ac:chgData name="Ahmer Habib Khan" userId="3441bbdab7d77dda" providerId="Windows Live" clId="Web-{ACBD4019-6A6C-4BAF-AB77-CA5A9E260487}" dt="2021-12-10T14:25:54.243" v="1196" actId="1076"/>
          <ac:picMkLst>
            <pc:docMk/>
            <pc:sldMk cId="2979686882" sldId="262"/>
            <ac:picMk id="7" creationId="{E5E56DE0-40DC-41F5-A6A2-960B67F0ADD0}"/>
          </ac:picMkLst>
        </pc:picChg>
        <pc:picChg chg="add del mod modCrop">
          <ac:chgData name="Ahmer Habib Khan" userId="3441bbdab7d77dda" providerId="Windows Live" clId="Web-{ACBD4019-6A6C-4BAF-AB77-CA5A9E260487}" dt="2021-12-10T14:31:06.330" v="1206"/>
          <ac:picMkLst>
            <pc:docMk/>
            <pc:sldMk cId="2979686882" sldId="262"/>
            <ac:picMk id="8" creationId="{35F31DDE-D778-493A-9CBD-113D0B3B5BB9}"/>
          </ac:picMkLst>
        </pc:picChg>
        <pc:picChg chg="add del mod modCrop">
          <ac:chgData name="Ahmer Habib Khan" userId="3441bbdab7d77dda" providerId="Windows Live" clId="Web-{ACBD4019-6A6C-4BAF-AB77-CA5A9E260487}" dt="2021-12-10T14:47:49.470" v="1324"/>
          <ac:picMkLst>
            <pc:docMk/>
            <pc:sldMk cId="2979686882" sldId="262"/>
            <ac:picMk id="9" creationId="{17A2ADFC-6DFA-41AC-8F1C-214654A5EDA9}"/>
          </ac:picMkLst>
        </pc:picChg>
        <pc:picChg chg="add del mod">
          <ac:chgData name="Ahmer Habib Khan" userId="3441bbdab7d77dda" providerId="Windows Live" clId="Web-{ACBD4019-6A6C-4BAF-AB77-CA5A9E260487}" dt="2021-12-10T14:38:37.672" v="1276"/>
          <ac:picMkLst>
            <pc:docMk/>
            <pc:sldMk cId="2979686882" sldId="262"/>
            <ac:picMk id="10" creationId="{1835903B-88AD-4AAC-82DB-FD76FCB5A868}"/>
          </ac:picMkLst>
        </pc:picChg>
        <pc:picChg chg="add del mod">
          <ac:chgData name="Ahmer Habib Khan" userId="3441bbdab7d77dda" providerId="Windows Live" clId="Web-{ACBD4019-6A6C-4BAF-AB77-CA5A9E260487}" dt="2021-12-10T14:48:20.268" v="1331"/>
          <ac:picMkLst>
            <pc:docMk/>
            <pc:sldMk cId="2979686882" sldId="262"/>
            <ac:picMk id="11" creationId="{4FAA638E-1B0D-4B52-BCEC-1946C069D101}"/>
          </ac:picMkLst>
        </pc:picChg>
        <pc:picChg chg="add mod">
          <ac:chgData name="Ahmer Habib Khan" userId="3441bbdab7d77dda" providerId="Windows Live" clId="Web-{ACBD4019-6A6C-4BAF-AB77-CA5A9E260487}" dt="2021-12-10T14:40:11.034" v="1287" actId="1076"/>
          <ac:picMkLst>
            <pc:docMk/>
            <pc:sldMk cId="2979686882" sldId="262"/>
            <ac:picMk id="12" creationId="{8DA696B9-CE02-48B5-8B06-2DDB34CE23A7}"/>
          </ac:picMkLst>
        </pc:picChg>
        <pc:picChg chg="add mod">
          <ac:chgData name="Ahmer Habib Khan" userId="3441bbdab7d77dda" providerId="Windows Live" clId="Web-{ACBD4019-6A6C-4BAF-AB77-CA5A9E260487}" dt="2021-12-10T14:47:55.220" v="1326" actId="1076"/>
          <ac:picMkLst>
            <pc:docMk/>
            <pc:sldMk cId="2979686882" sldId="262"/>
            <ac:picMk id="13" creationId="{59E2E22E-E884-4C9E-9432-7A4ABAE1CEED}"/>
          </ac:picMkLst>
        </pc:picChg>
        <pc:picChg chg="add del mod">
          <ac:chgData name="Ahmer Habib Khan" userId="3441bbdab7d77dda" providerId="Windows Live" clId="Web-{ACBD4019-6A6C-4BAF-AB77-CA5A9E260487}" dt="2021-12-10T14:48:17.424" v="1330"/>
          <ac:picMkLst>
            <pc:docMk/>
            <pc:sldMk cId="2979686882" sldId="262"/>
            <ac:picMk id="14" creationId="{FCDCFFFD-96F6-4DD7-BEC5-36361EE53346}"/>
          </ac:picMkLst>
        </pc:picChg>
        <pc:picChg chg="add del mod">
          <ac:chgData name="Ahmer Habib Khan" userId="3441bbdab7d77dda" providerId="Windows Live" clId="Web-{ACBD4019-6A6C-4BAF-AB77-CA5A9E260487}" dt="2021-12-10T15:08:02.523" v="1348"/>
          <ac:picMkLst>
            <pc:docMk/>
            <pc:sldMk cId="2979686882" sldId="262"/>
            <ac:picMk id="20" creationId="{1A1FBC47-3C65-4F25-A7A2-2E77614314B0}"/>
          </ac:picMkLst>
        </pc:picChg>
        <pc:picChg chg="add del mod">
          <ac:chgData name="Ahmer Habib Khan" userId="3441bbdab7d77dda" providerId="Windows Live" clId="Web-{ACBD4019-6A6C-4BAF-AB77-CA5A9E260487}" dt="2021-12-10T15:08:13.945" v="1350"/>
          <ac:picMkLst>
            <pc:docMk/>
            <pc:sldMk cId="2979686882" sldId="262"/>
            <ac:picMk id="21" creationId="{6F4FCF80-8BED-45F2-AAEB-94BF5BEF3FC4}"/>
          </ac:picMkLst>
        </pc:picChg>
        <pc:picChg chg="add del mod">
          <ac:chgData name="Ahmer Habib Khan" userId="3441bbdab7d77dda" providerId="Windows Live" clId="Web-{ACBD4019-6A6C-4BAF-AB77-CA5A9E260487}" dt="2021-12-10T15:08:25.540" v="1352"/>
          <ac:picMkLst>
            <pc:docMk/>
            <pc:sldMk cId="2979686882" sldId="262"/>
            <ac:picMk id="22" creationId="{36E53403-FFE9-4BFC-A67D-57BFB8607532}"/>
          </ac:picMkLst>
        </pc:picChg>
        <pc:picChg chg="add del mod">
          <ac:chgData name="Ahmer Habib Khan" userId="3441bbdab7d77dda" providerId="Windows Live" clId="Web-{ACBD4019-6A6C-4BAF-AB77-CA5A9E260487}" dt="2021-12-10T15:08:44.435" v="1354"/>
          <ac:picMkLst>
            <pc:docMk/>
            <pc:sldMk cId="2979686882" sldId="262"/>
            <ac:picMk id="23" creationId="{025123C5-AAA8-42FA-AB75-39F3CD522416}"/>
          </ac:picMkLst>
        </pc:picChg>
      </pc:sldChg>
      <pc:sldChg chg="addSp delSp modSp mod setBg">
        <pc:chgData name="Ahmer Habib Khan" userId="3441bbdab7d77dda" providerId="Windows Live" clId="Web-{ACBD4019-6A6C-4BAF-AB77-CA5A9E260487}" dt="2021-12-10T12:45:50.103" v="719" actId="1076"/>
        <pc:sldMkLst>
          <pc:docMk/>
          <pc:sldMk cId="2185146690" sldId="267"/>
        </pc:sldMkLst>
        <pc:spChg chg="mod">
          <ac:chgData name="Ahmer Habib Khan" userId="3441bbdab7d77dda" providerId="Windows Live" clId="Web-{ACBD4019-6A6C-4BAF-AB77-CA5A9E260487}" dt="2021-12-10T12:14:03.369" v="646" actId="20577"/>
          <ac:spMkLst>
            <pc:docMk/>
            <pc:sldMk cId="2185146690" sldId="267"/>
            <ac:spMk id="3" creationId="{00000000-0000-0000-0000-000000000000}"/>
          </ac:spMkLst>
        </pc:spChg>
        <pc:spChg chg="add del mod">
          <ac:chgData name="Ahmer Habib Khan" userId="3441bbdab7d77dda" providerId="Windows Live" clId="Web-{ACBD4019-6A6C-4BAF-AB77-CA5A9E260487}" dt="2021-12-10T12:23:57.993" v="665"/>
          <ac:spMkLst>
            <pc:docMk/>
            <pc:sldMk cId="2185146690" sldId="267"/>
            <ac:spMk id="5" creationId="{908F550A-FA2B-4292-A21F-36F9EF35262B}"/>
          </ac:spMkLst>
        </pc:spChg>
        <pc:picChg chg="add mod">
          <ac:chgData name="Ahmer Habib Khan" userId="3441bbdab7d77dda" providerId="Windows Live" clId="Web-{ACBD4019-6A6C-4BAF-AB77-CA5A9E260487}" dt="2021-12-10T12:24:18.103" v="668" actId="1076"/>
          <ac:picMkLst>
            <pc:docMk/>
            <pc:sldMk cId="2185146690" sldId="267"/>
            <ac:picMk id="4" creationId="{901BED53-A41B-4718-98AE-C5CB955DDBDF}"/>
          </ac:picMkLst>
        </pc:picChg>
        <pc:picChg chg="add mod">
          <ac:chgData name="Ahmer Habib Khan" userId="3441bbdab7d77dda" providerId="Windows Live" clId="Web-{ACBD4019-6A6C-4BAF-AB77-CA5A9E260487}" dt="2021-12-10T12:41:56.175" v="708" actId="14100"/>
          <ac:picMkLst>
            <pc:docMk/>
            <pc:sldMk cId="2185146690" sldId="267"/>
            <ac:picMk id="6" creationId="{E2A5F56D-A3B4-4FF8-B146-B3A11D4823B8}"/>
          </ac:picMkLst>
        </pc:picChg>
        <pc:picChg chg="add mod modCrop">
          <ac:chgData name="Ahmer Habib Khan" userId="3441bbdab7d77dda" providerId="Windows Live" clId="Web-{ACBD4019-6A6C-4BAF-AB77-CA5A9E260487}" dt="2021-12-10T12:30:13.596" v="677" actId="1076"/>
          <ac:picMkLst>
            <pc:docMk/>
            <pc:sldMk cId="2185146690" sldId="267"/>
            <ac:picMk id="7" creationId="{6D1560EA-4351-47C0-873B-47D6164851CA}"/>
          </ac:picMkLst>
        </pc:picChg>
        <pc:picChg chg="add mod modCrop">
          <ac:chgData name="Ahmer Habib Khan" userId="3441bbdab7d77dda" providerId="Windows Live" clId="Web-{ACBD4019-6A6C-4BAF-AB77-CA5A9E260487}" dt="2021-12-10T12:37:34.466" v="696" actId="14100"/>
          <ac:picMkLst>
            <pc:docMk/>
            <pc:sldMk cId="2185146690" sldId="267"/>
            <ac:picMk id="8" creationId="{BDDEBA7C-2CEB-45C4-AF86-46F4F8E8AB39}"/>
          </ac:picMkLst>
        </pc:picChg>
        <pc:picChg chg="add mod modCrop">
          <ac:chgData name="Ahmer Habib Khan" userId="3441bbdab7d77dda" providerId="Windows Live" clId="Web-{ACBD4019-6A6C-4BAF-AB77-CA5A9E260487}" dt="2021-12-10T12:41:50.613" v="707" actId="14100"/>
          <ac:picMkLst>
            <pc:docMk/>
            <pc:sldMk cId="2185146690" sldId="267"/>
            <ac:picMk id="9" creationId="{B289A892-8224-40FA-A6BF-AC3C0397B3E1}"/>
          </ac:picMkLst>
        </pc:picChg>
        <pc:picChg chg="add mod modCrop">
          <ac:chgData name="Ahmer Habib Khan" userId="3441bbdab7d77dda" providerId="Windows Live" clId="Web-{ACBD4019-6A6C-4BAF-AB77-CA5A9E260487}" dt="2021-12-10T12:45:10.258" v="714" actId="1076"/>
          <ac:picMkLst>
            <pc:docMk/>
            <pc:sldMk cId="2185146690" sldId="267"/>
            <ac:picMk id="10" creationId="{74A9E662-2603-4A65-B588-0EF88C9AE29A}"/>
          </ac:picMkLst>
        </pc:picChg>
        <pc:picChg chg="add mod">
          <ac:chgData name="Ahmer Habib Khan" userId="3441bbdab7d77dda" providerId="Windows Live" clId="Web-{ACBD4019-6A6C-4BAF-AB77-CA5A9E260487}" dt="2021-12-10T12:45:50.103" v="719" actId="1076"/>
          <ac:picMkLst>
            <pc:docMk/>
            <pc:sldMk cId="2185146690" sldId="267"/>
            <ac:picMk id="11" creationId="{AE0CE5D9-6DF1-429C-A593-2FBF195D6889}"/>
          </ac:picMkLst>
        </pc:picChg>
      </pc:sldChg>
      <pc:sldChg chg="new">
        <pc:chgData name="Ahmer Habib Khan" userId="3441bbdab7d77dda" providerId="Windows Live" clId="Web-{ACBD4019-6A6C-4BAF-AB77-CA5A9E260487}" dt="2021-12-10T14:38:44.891" v="1277"/>
        <pc:sldMkLst>
          <pc:docMk/>
          <pc:sldMk cId="156731391" sldId="268"/>
        </pc:sldMkLst>
      </pc:sldChg>
    </pc:docChg>
  </pc:docChgLst>
  <pc:docChgLst>
    <pc:chgData name="Ahmer Habib Khan" userId="3441bbdab7d77dda" providerId="Windows Live" clId="Web-{A189796A-91DE-4C3C-9AF4-A69FC34CFA3A}"/>
    <pc:docChg chg="modSld">
      <pc:chgData name="Ahmer Habib Khan" userId="3441bbdab7d77dda" providerId="Windows Live" clId="Web-{A189796A-91DE-4C3C-9AF4-A69FC34CFA3A}" dt="2021-12-09T21:35:19.200" v="10" actId="20577"/>
      <pc:docMkLst>
        <pc:docMk/>
      </pc:docMkLst>
      <pc:sldChg chg="modSp">
        <pc:chgData name="Ahmer Habib Khan" userId="3441bbdab7d77dda" providerId="Windows Live" clId="Web-{A189796A-91DE-4C3C-9AF4-A69FC34CFA3A}" dt="2021-12-09T21:35:19.200" v="10" actId="20577"/>
        <pc:sldMkLst>
          <pc:docMk/>
          <pc:sldMk cId="2185146690" sldId="267"/>
        </pc:sldMkLst>
        <pc:spChg chg="mod">
          <ac:chgData name="Ahmer Habib Khan" userId="3441bbdab7d77dda" providerId="Windows Live" clId="Web-{A189796A-91DE-4C3C-9AF4-A69FC34CFA3A}" dt="2021-12-09T21:35:19.200" v="10" actId="20577"/>
          <ac:spMkLst>
            <pc:docMk/>
            <pc:sldMk cId="2185146690" sldId="267"/>
            <ac:spMk id="3" creationId="{00000000-0000-0000-0000-000000000000}"/>
          </ac:spMkLst>
        </pc:spChg>
      </pc:sldChg>
    </pc:docChg>
  </pc:docChgLst>
  <pc:docChgLst>
    <pc:chgData name="Ahmer Habib Khan" userId="3441bbdab7d77dda" providerId="Windows Live" clId="Web-{BFDDBE01-857D-4484-8DD0-A3B204C2D900}"/>
    <pc:docChg chg="modSld">
      <pc:chgData name="Ahmer Habib Khan" userId="3441bbdab7d77dda" providerId="Windows Live" clId="Web-{BFDDBE01-857D-4484-8DD0-A3B204C2D900}" dt="2021-12-12T15:05:09.629" v="85" actId="20577"/>
      <pc:docMkLst>
        <pc:docMk/>
      </pc:docMkLst>
      <pc:sldChg chg="modSp">
        <pc:chgData name="Ahmer Habib Khan" userId="3441bbdab7d77dda" providerId="Windows Live" clId="Web-{BFDDBE01-857D-4484-8DD0-A3B204C2D900}" dt="2021-12-12T15:04:36.035" v="65" actId="20577"/>
        <pc:sldMkLst>
          <pc:docMk/>
          <pc:sldMk cId="765652653" sldId="258"/>
        </pc:sldMkLst>
        <pc:spChg chg="mod">
          <ac:chgData name="Ahmer Habib Khan" userId="3441bbdab7d77dda" providerId="Windows Live" clId="Web-{BFDDBE01-857D-4484-8DD0-A3B204C2D900}" dt="2021-12-12T15:04:36.035" v="65" actId="20577"/>
          <ac:spMkLst>
            <pc:docMk/>
            <pc:sldMk cId="765652653" sldId="258"/>
            <ac:spMk id="3" creationId="{00000000-0000-0000-0000-000000000000}"/>
          </ac:spMkLst>
        </pc:spChg>
      </pc:sldChg>
      <pc:sldChg chg="modSp">
        <pc:chgData name="Ahmer Habib Khan" userId="3441bbdab7d77dda" providerId="Windows Live" clId="Web-{BFDDBE01-857D-4484-8DD0-A3B204C2D900}" dt="2021-12-12T15:04:12.378" v="63" actId="20577"/>
        <pc:sldMkLst>
          <pc:docMk/>
          <pc:sldMk cId="290475129" sldId="261"/>
        </pc:sldMkLst>
        <pc:spChg chg="mod">
          <ac:chgData name="Ahmer Habib Khan" userId="3441bbdab7d77dda" providerId="Windows Live" clId="Web-{BFDDBE01-857D-4484-8DD0-A3B204C2D900}" dt="2021-12-12T15:04:12.378" v="63" actId="20577"/>
          <ac:spMkLst>
            <pc:docMk/>
            <pc:sldMk cId="290475129" sldId="261"/>
            <ac:spMk id="3" creationId="{00000000-0000-0000-0000-000000000000}"/>
          </ac:spMkLst>
        </pc:spChg>
      </pc:sldChg>
      <pc:sldChg chg="modSp">
        <pc:chgData name="Ahmer Habib Khan" userId="3441bbdab7d77dda" providerId="Windows Live" clId="Web-{BFDDBE01-857D-4484-8DD0-A3B204C2D900}" dt="2021-12-12T15:05:09.629" v="85" actId="20577"/>
        <pc:sldMkLst>
          <pc:docMk/>
          <pc:sldMk cId="2403303738" sldId="266"/>
        </pc:sldMkLst>
        <pc:spChg chg="mod">
          <ac:chgData name="Ahmer Habib Khan" userId="3441bbdab7d77dda" providerId="Windows Live" clId="Web-{BFDDBE01-857D-4484-8DD0-A3B204C2D900}" dt="2021-12-12T15:05:09.629" v="85" actId="20577"/>
          <ac:spMkLst>
            <pc:docMk/>
            <pc:sldMk cId="2403303738" sldId="26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17C2A2-1053-471F-BE4A-4A1B5974D68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727125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87229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4293494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717877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1995108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17C2A2-1053-471F-BE4A-4A1B5974D68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2771826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6217C2A2-1053-471F-BE4A-4A1B5974D68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4100444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7C2A2-1053-471F-BE4A-4A1B5974D68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9075803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7C2A2-1053-471F-BE4A-4A1B5974D68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394966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17C2A2-1053-471F-BE4A-4A1B5974D68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378207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17C2A2-1053-471F-BE4A-4A1B5974D68D}"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334662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2462366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17C2A2-1053-471F-BE4A-4A1B5974D68D}"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626244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17C2A2-1053-471F-BE4A-4A1B5974D68D}"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255485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7C2A2-1053-471F-BE4A-4A1B5974D68D}"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97711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2685040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217C2A2-1053-471F-BE4A-4A1B5974D68D}"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D2E622-78DF-4C61-A9CA-E329CC7105A5}" type="slidenum">
              <a:rPr lang="en-US" smtClean="0"/>
              <a:t>‹#›</a:t>
            </a:fld>
            <a:endParaRPr lang="en-US"/>
          </a:p>
        </p:txBody>
      </p:sp>
    </p:spTree>
    <p:extLst>
      <p:ext uri="{BB962C8B-B14F-4D97-AF65-F5344CB8AC3E}">
        <p14:creationId xmlns:p14="http://schemas.microsoft.com/office/powerpoint/2010/main" val="4208238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17C2A2-1053-471F-BE4A-4A1B5974D68D}" type="datetimeFigureOut">
              <a:rPr lang="en-US" smtClean="0"/>
              <a:t>12/12/2021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DD2E622-78DF-4C61-A9CA-E329CC7105A5}" type="slidenum">
              <a:rPr lang="en-US" smtClean="0"/>
              <a:t>‹#›</a:t>
            </a:fld>
            <a:endParaRPr lang="en-US"/>
          </a:p>
        </p:txBody>
      </p:sp>
    </p:spTree>
    <p:extLst>
      <p:ext uri="{BB962C8B-B14F-4D97-AF65-F5344CB8AC3E}">
        <p14:creationId xmlns:p14="http://schemas.microsoft.com/office/powerpoint/2010/main" val="1538126391"/>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jpeg"/><Relationship Id="rId3" Type="http://schemas.openxmlformats.org/officeDocument/2006/relationships/image" Target="../media/image28.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7.jpe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15.jpeg"/><Relationship Id="rId15" Type="http://schemas.openxmlformats.org/officeDocument/2006/relationships/image" Target="../media/image39.png"/><Relationship Id="rId10" Type="http://schemas.openxmlformats.org/officeDocument/2006/relationships/image" Target="../media/image34.jpeg"/><Relationship Id="rId4" Type="http://schemas.openxmlformats.org/officeDocument/2006/relationships/image" Target="../media/image29.jpeg"/><Relationship Id="rId9" Type="http://schemas.openxmlformats.org/officeDocument/2006/relationships/image" Target="../media/image33.jpe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jpeg"/><Relationship Id="rId14" Type="http://schemas.openxmlformats.org/officeDocument/2006/relationships/image" Target="../media/image6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Who Am I ?</a:t>
            </a:r>
          </a:p>
        </p:txBody>
      </p:sp>
    </p:spTree>
    <p:extLst>
      <p:ext uri="{BB962C8B-B14F-4D97-AF65-F5344CB8AC3E}">
        <p14:creationId xmlns:p14="http://schemas.microsoft.com/office/powerpoint/2010/main" val="310990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7A59776-5948-400C-9935-7464561E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5353" y="609600"/>
            <a:ext cx="3108960" cy="2362610"/>
          </a:xfrm>
        </p:spPr>
        <p:txBody>
          <a:bodyPr>
            <a:normAutofit/>
          </a:bodyPr>
          <a:lstStyle/>
          <a:p>
            <a:pPr algn="r"/>
            <a:r>
              <a:rPr lang="en-US" sz="2800"/>
              <a:t>Goals</a:t>
            </a:r>
          </a:p>
        </p:txBody>
      </p:sp>
      <p:sp>
        <p:nvSpPr>
          <p:cNvPr id="3" name="Content Placeholder 2"/>
          <p:cNvSpPr>
            <a:spLocks noGrp="1"/>
          </p:cNvSpPr>
          <p:nvPr>
            <p:ph idx="1"/>
          </p:nvPr>
        </p:nvSpPr>
        <p:spPr>
          <a:xfrm>
            <a:off x="4537923" y="609600"/>
            <a:ext cx="6628583" cy="2362611"/>
          </a:xfrm>
        </p:spPr>
        <p:txBody>
          <a:bodyPr anchor="ctr">
            <a:normAutofit/>
          </a:bodyPr>
          <a:lstStyle/>
          <a:p>
            <a:pPr marL="37465" indent="0">
              <a:lnSpc>
                <a:spcPct val="90000"/>
              </a:lnSpc>
              <a:buNone/>
            </a:pPr>
            <a:r>
              <a:rPr lang="en-US" sz="1500">
                <a:ln>
                  <a:solidFill>
                    <a:prstClr val="black">
                      <a:lumMod val="75000"/>
                      <a:lumOff val="25000"/>
                      <a:alpha val="10000"/>
                    </a:prstClr>
                  </a:solidFill>
                </a:ln>
                <a:effectLst>
                  <a:outerShdw blurRad="9525" dist="25400" dir="14640000" algn="tl" rotWithShape="0">
                    <a:prstClr val="black">
                      <a:alpha val="30000"/>
                    </a:prstClr>
                  </a:outerShdw>
                </a:effectLst>
              </a:rPr>
              <a:t>My main goal has always been to be content with where I am and to try to live life to the fullest which may sound cliché but I really hope I am able to live up to it. I have a bucket list of tasks that I want to do which include stuff like road trips, sky diving etc. Apart from personal satisfaction a goal of mine is also to do atleast one thing for the welfare of society, be it donating something, starting an organization or solving a large scale problem. Even though these ambitions might sound a bit childish they still are ambitions and seeing people like Elon Musk I truly believe that they are possible to achieve if one puts in the effort.</a:t>
            </a:r>
          </a:p>
        </p:txBody>
      </p:sp>
      <p:pic>
        <p:nvPicPr>
          <p:cNvPr id="7" name="Picture 7">
            <a:extLst>
              <a:ext uri="{FF2B5EF4-FFF2-40B4-BE49-F238E27FC236}">
                <a16:creationId xmlns:a16="http://schemas.microsoft.com/office/drawing/2014/main" id="{AADEAA8E-9A4E-44D1-AA0E-2727E281C7DF}"/>
              </a:ext>
            </a:extLst>
          </p:cNvPr>
          <p:cNvPicPr>
            <a:picLocks noChangeAspect="1"/>
          </p:cNvPicPr>
          <p:nvPr/>
        </p:nvPicPr>
        <p:blipFill rotWithShape="1">
          <a:blip r:embed="rId3"/>
          <a:srcRect l="7900" r="9077" b="-2"/>
          <a:stretch/>
        </p:blipFill>
        <p:spPr>
          <a:xfrm>
            <a:off x="895352" y="3225959"/>
            <a:ext cx="3340921" cy="2677887"/>
          </a:xfrm>
          <a:prstGeom prst="roundRect">
            <a:avLst>
              <a:gd name="adj" fmla="val 0"/>
            </a:avLst>
          </a:prstGeom>
          <a:ln w="38100">
            <a:noFill/>
          </a:ln>
          <a:effectLst>
            <a:innerShdw blurRad="57150" dist="38100" dir="14460000">
              <a:srgbClr val="000000">
                <a:alpha val="70000"/>
              </a:srgbClr>
            </a:innerShdw>
          </a:effectLst>
        </p:spPr>
      </p:pic>
      <p:pic>
        <p:nvPicPr>
          <p:cNvPr id="6" name="Picture 6">
            <a:extLst>
              <a:ext uri="{FF2B5EF4-FFF2-40B4-BE49-F238E27FC236}">
                <a16:creationId xmlns:a16="http://schemas.microsoft.com/office/drawing/2014/main" id="{778AF007-D3A1-4408-974F-FEB1163DA6C7}"/>
              </a:ext>
            </a:extLst>
          </p:cNvPr>
          <p:cNvPicPr>
            <a:picLocks noChangeAspect="1"/>
          </p:cNvPicPr>
          <p:nvPr/>
        </p:nvPicPr>
        <p:blipFill rotWithShape="1">
          <a:blip r:embed="rId4"/>
          <a:srcRect l="13952" r="16253" b="1"/>
          <a:stretch/>
        </p:blipFill>
        <p:spPr>
          <a:xfrm>
            <a:off x="4413020" y="3225959"/>
            <a:ext cx="3337560" cy="2677887"/>
          </a:xfrm>
          <a:prstGeom prst="roundRect">
            <a:avLst>
              <a:gd name="adj" fmla="val 0"/>
            </a:avLst>
          </a:prstGeom>
          <a:ln w="38100">
            <a:noFill/>
          </a:ln>
          <a:effectLst>
            <a:innerShdw blurRad="57150" dist="38100" dir="14460000">
              <a:srgbClr val="000000">
                <a:alpha val="70000"/>
              </a:srgbClr>
            </a:innerShdw>
          </a:effectLst>
        </p:spPr>
      </p:pic>
      <p:pic>
        <p:nvPicPr>
          <p:cNvPr id="5" name="Picture 5">
            <a:extLst>
              <a:ext uri="{FF2B5EF4-FFF2-40B4-BE49-F238E27FC236}">
                <a16:creationId xmlns:a16="http://schemas.microsoft.com/office/drawing/2014/main" id="{28E4B6F7-BE58-403B-B301-CDE86EFBEE12}"/>
              </a:ext>
            </a:extLst>
          </p:cNvPr>
          <p:cNvPicPr>
            <a:picLocks noChangeAspect="1"/>
          </p:cNvPicPr>
          <p:nvPr/>
        </p:nvPicPr>
        <p:blipFill rotWithShape="1">
          <a:blip r:embed="rId5"/>
          <a:srcRect l="7105" r="9956" b="-2"/>
          <a:stretch/>
        </p:blipFill>
        <p:spPr>
          <a:xfrm>
            <a:off x="7927327" y="3225959"/>
            <a:ext cx="3337560" cy="2677887"/>
          </a:xfrm>
          <a:prstGeom prst="roundRect">
            <a:avLst>
              <a:gd name="adj" fmla="val 0"/>
            </a:avLst>
          </a:prstGeom>
          <a:ln w="38100">
            <a:noFill/>
          </a:ln>
          <a:effectLst>
            <a:innerShdw blurRad="57150" dist="38100" dir="14460000">
              <a:srgbClr val="000000">
                <a:alpha val="70000"/>
              </a:srgbClr>
            </a:innerShdw>
          </a:effectLst>
        </p:spPr>
      </p:pic>
    </p:spTree>
    <p:extLst>
      <p:ext uri="{BB962C8B-B14F-4D97-AF65-F5344CB8AC3E}">
        <p14:creationId xmlns:p14="http://schemas.microsoft.com/office/powerpoint/2010/main" val="48655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5916" y="1078264"/>
            <a:ext cx="3422930" cy="4701473"/>
          </a:xfrm>
        </p:spPr>
        <p:txBody>
          <a:bodyPr>
            <a:normAutofit/>
          </a:bodyPr>
          <a:lstStyle/>
          <a:p>
            <a:pPr algn="r"/>
            <a:r>
              <a:rPr lang="en-US" sz="4400">
                <a:solidFill>
                  <a:srgbClr val="FFFFFF"/>
                </a:solidFill>
              </a:rPr>
              <a:t>Conclusion</a:t>
            </a:r>
          </a:p>
        </p:txBody>
      </p:sp>
      <p:sp>
        <p:nvSpPr>
          <p:cNvPr id="3" name="Content Placeholder 2"/>
          <p:cNvSpPr>
            <a:spLocks noGrp="1"/>
          </p:cNvSpPr>
          <p:nvPr>
            <p:ph idx="1"/>
          </p:nvPr>
        </p:nvSpPr>
        <p:spPr>
          <a:xfrm>
            <a:off x="5114167" y="1078263"/>
            <a:ext cx="6117578" cy="4701474"/>
          </a:xfrm>
          <a:effectLst/>
        </p:spPr>
        <p:txBody>
          <a:bodyPr anchor="ctr">
            <a:normAutofit/>
          </a:bodyPr>
          <a:lstStyle/>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 think the stuff covered in slides is more or less an introduction to me. Even though it is not all I think it kind of pretty well sums up and gives you an idea of the kind of person I am and what I aim to achieve in future.</a:t>
            </a:r>
            <a:endParaRPr lang="en-US" dirty="0">
              <a:ln>
                <a:solidFill>
                  <a:prstClr val="white">
                    <a:lumMod val="75000"/>
                    <a:lumOff val="25000"/>
                    <a:alpha val="10000"/>
                  </a:prstClr>
                </a:solidFill>
              </a:ln>
              <a:effectLst>
                <a:outerShdw blurRad="9525" dist="25400" dir="14640000" algn="tl" rotWithShape="0">
                  <a:prstClr val="white">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By Ahmer Habib Khan</a:t>
            </a:r>
          </a:p>
        </p:txBody>
      </p:sp>
    </p:spTree>
    <p:extLst>
      <p:ext uri="{BB962C8B-B14F-4D97-AF65-F5344CB8AC3E}">
        <p14:creationId xmlns:p14="http://schemas.microsoft.com/office/powerpoint/2010/main" val="240330373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69441" y="1233378"/>
            <a:ext cx="5441285" cy="2364964"/>
          </a:xfrm>
        </p:spPr>
        <p:txBody>
          <a:bodyPr>
            <a:normAutofit/>
          </a:bodyPr>
          <a:lstStyle/>
          <a:p>
            <a:r>
              <a:rPr lang="en-US" dirty="0"/>
              <a:t>Introduction</a:t>
            </a:r>
          </a:p>
        </p:txBody>
      </p:sp>
      <p:sp>
        <p:nvSpPr>
          <p:cNvPr id="3" name="Subtitle 2"/>
          <p:cNvSpPr>
            <a:spLocks noGrp="1"/>
          </p:cNvSpPr>
          <p:nvPr>
            <p:ph type="subTitle" idx="1"/>
          </p:nvPr>
        </p:nvSpPr>
        <p:spPr>
          <a:xfrm>
            <a:off x="5369441" y="3598339"/>
            <a:ext cx="5441286" cy="1675335"/>
          </a:xfrm>
        </p:spPr>
        <p:txBody>
          <a:bodyPr>
            <a:normAutofit/>
          </a:bodyPr>
          <a:lstStyle/>
          <a:p>
            <a:pPr>
              <a:lnSpc>
                <a:spcPct val="90000"/>
              </a:lnSpc>
            </a:pPr>
            <a:r>
              <a:rPr lang="en-US" sz="1400" dirty="0"/>
              <a:t>My name is Ahmer Habib Khan and I recently turned on 18 on 17</a:t>
            </a:r>
            <a:r>
              <a:rPr lang="en-US" sz="1400" baseline="30000" dirty="0"/>
              <a:t>th</a:t>
            </a:r>
            <a:r>
              <a:rPr lang="en-US" sz="1400" dirty="0"/>
              <a:t> August this year. I was born in Karachi and have been residing here ever since. I am the oldest sibling in my family out of a total of 3 including me, rest being a brother who is the middle one and then my sister who is the youngest. I live with total of 6 people, two of my younger siblings, my parents and my grandparents. All of these members are what make my family complete.</a:t>
            </a:r>
          </a:p>
        </p:txBody>
      </p:sp>
      <p:pic>
        <p:nvPicPr>
          <p:cNvPr id="6" name="Picture 8">
            <a:extLst>
              <a:ext uri="{FF2B5EF4-FFF2-40B4-BE49-F238E27FC236}">
                <a16:creationId xmlns:a16="http://schemas.microsoft.com/office/drawing/2014/main" id="{921F6D7D-004A-4CAE-B291-06EF058C4A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28666" r="26419" b="2"/>
          <a:stretch/>
        </p:blipFill>
        <p:spPr>
          <a:xfrm>
            <a:off x="643339" y="643464"/>
            <a:ext cx="3551912" cy="5120304"/>
          </a:xfrm>
          <a:prstGeom prst="rect">
            <a:avLst/>
          </a:prstGeom>
        </p:spPr>
      </p:pic>
    </p:spTree>
    <p:extLst>
      <p:ext uri="{BB962C8B-B14F-4D97-AF65-F5344CB8AC3E}">
        <p14:creationId xmlns:p14="http://schemas.microsoft.com/office/powerpoint/2010/main" val="285572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8232" y="609599"/>
            <a:ext cx="7226000" cy="1478773"/>
          </a:xfrm>
        </p:spPr>
        <p:txBody>
          <a:bodyPr>
            <a:normAutofit/>
          </a:bodyPr>
          <a:lstStyle/>
          <a:p>
            <a:r>
              <a:rPr lang="en-US" dirty="0"/>
              <a:t>Education</a:t>
            </a:r>
          </a:p>
        </p:txBody>
      </p:sp>
      <p:sp>
        <p:nvSpPr>
          <p:cNvPr id="23" name="Rectangle 22">
            <a:extLst>
              <a:ext uri="{FF2B5EF4-FFF2-40B4-BE49-F238E27FC236}">
                <a16:creationId xmlns:a16="http://schemas.microsoft.com/office/drawing/2014/main" id="{417F62F5-39C0-4E25-A65C-AA8A83A6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47" y="776759"/>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54A5F27-5BCC-4877-84E6-68FA8726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47" y="2664373"/>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02" y="944529"/>
            <a:ext cx="1575110" cy="1289304"/>
          </a:xfrm>
          <a:prstGeom prst="rect">
            <a:avLst/>
          </a:prstGeom>
        </p:spPr>
      </p:pic>
      <p:sp>
        <p:nvSpPr>
          <p:cNvPr id="27" name="Rectangle 26">
            <a:extLst>
              <a:ext uri="{FF2B5EF4-FFF2-40B4-BE49-F238E27FC236}">
                <a16:creationId xmlns:a16="http://schemas.microsoft.com/office/drawing/2014/main" id="{5DCA8B5A-4E56-4996-92AD-275D26725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147" y="4551986"/>
            <a:ext cx="2452658" cy="1616485"/>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772" y="2898869"/>
            <a:ext cx="2121408" cy="1155850"/>
          </a:xfrm>
          <a:prstGeom prst="rect">
            <a:avLst/>
          </a:prstGeom>
        </p:spPr>
      </p:pic>
      <p:sp>
        <p:nvSpPr>
          <p:cNvPr id="3" name="Content Placeholder 2"/>
          <p:cNvSpPr>
            <a:spLocks noGrp="1"/>
          </p:cNvSpPr>
          <p:nvPr>
            <p:ph idx="1"/>
          </p:nvPr>
        </p:nvSpPr>
        <p:spPr>
          <a:xfrm>
            <a:off x="3898232" y="2229653"/>
            <a:ext cx="7226000" cy="3827774"/>
          </a:xfrm>
        </p:spPr>
        <p:txBody>
          <a:bodyPr anchor="t">
            <a:normAutofit fontScale="92500" lnSpcReduction="20000"/>
          </a:bodyPr>
          <a:lstStyle/>
          <a:p>
            <a:pPr marL="36830" indent="0">
              <a:lnSpc>
                <a:spcPct val="90000"/>
              </a:lnSpc>
              <a:buNone/>
            </a:pPr>
            <a:r>
              <a:rPr lang="en-US" dirty="0"/>
              <a:t>When it comes to education, I have always been a beaconite and been studying in Beaconhouse School System since I was about 3. From pre-nursery till grade 8 I studied there and I can say that it has been a major part of my childhood by now. After grade 8 I did my O Levels privately and succeeded in getting desired grades. I completed my A Levels from Highbrow College. I was initially opting for Medicine but due to the uncertainty, hardships and it being really time-intensive I prepared for IBA’s entrance test simultaneously with MDCAT. My family already has a background in business and business having a much more secure and certain future I switched my fields to BBA from Medical as soon as I got accepted and cleared my entrance test for IBA. I am currently a freshman at IBA and enrolled in my first semester and am having a great experience.</a:t>
            </a:r>
          </a:p>
          <a:p>
            <a:pPr marL="36830" indent="0">
              <a:lnSpc>
                <a:spcPct val="90000"/>
              </a:lnSpc>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 have learnt some new skills which I didn’t have previously which include Excel and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Github</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while enhanced the ones I already had like using MS Word or my keyboarding.</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3806" y="4707217"/>
            <a:ext cx="1289304" cy="1289304"/>
          </a:xfrm>
          <a:prstGeom prst="rect">
            <a:avLst/>
          </a:prstGeom>
        </p:spPr>
      </p:pic>
    </p:spTree>
    <p:extLst>
      <p:ext uri="{BB962C8B-B14F-4D97-AF65-F5344CB8AC3E}">
        <p14:creationId xmlns:p14="http://schemas.microsoft.com/office/powerpoint/2010/main" val="290475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927" y="1282262"/>
            <a:ext cx="10353762" cy="970450"/>
          </a:xfrm>
        </p:spPr>
        <p:txBody>
          <a:bodyPr/>
          <a:lstStyle/>
          <a:p>
            <a:r>
              <a:rPr lang="en-US" dirty="0"/>
              <a:t>Lifestyle/Accomplishments</a:t>
            </a:r>
          </a:p>
        </p:txBody>
      </p:sp>
      <p:sp>
        <p:nvSpPr>
          <p:cNvPr id="3" name="Content Placeholder 2"/>
          <p:cNvSpPr>
            <a:spLocks noGrp="1"/>
          </p:cNvSpPr>
          <p:nvPr>
            <p:ph idx="1"/>
          </p:nvPr>
        </p:nvSpPr>
        <p:spPr>
          <a:xfrm>
            <a:off x="1006071" y="2743200"/>
            <a:ext cx="10027474" cy="2861760"/>
          </a:xfrm>
        </p:spPr>
        <p:txBody>
          <a:bodyPr>
            <a:normAutofit fontScale="77500" lnSpcReduction="20000"/>
          </a:bodyPr>
          <a:lstStyle/>
          <a:p>
            <a:pPr marL="36900" indent="0">
              <a:buNone/>
            </a:pPr>
            <a:r>
              <a:rPr lang="en-US" dirty="0"/>
              <a:t>When it comes to lifestyle or personality I think if someone meets me it won’t take that long for them to realize that I am an introverted shy person. I am usually shy and introverted but my closest friends who know me for a long time or really well would say otherwise. Some might even say that I talk a lot and am an open book. As a consequence of me being an introverted person, even though I don’t have tons of friends in person, I do have </a:t>
            </a:r>
            <a:r>
              <a:rPr lang="en-US"/>
              <a:t>around 20 </a:t>
            </a:r>
            <a:r>
              <a:rPr lang="en-US" dirty="0"/>
              <a:t>or so online friends whom I met this year and have grown closer to than anyone else and I would even go as far as saying that I consider them a second family or a part of me of whom I am very grateful for.</a:t>
            </a:r>
          </a:p>
          <a:p>
            <a:pPr marL="36900" indent="0">
              <a:buNone/>
            </a:pPr>
            <a:r>
              <a:rPr lang="en-US" dirty="0"/>
              <a:t>About accomplishments, I think my biggest accomplishment would be my weight loss journey in 2020. I lost around 40 kgs or 12 inches from my waist and went from around 110-70 kgs and 42- 30 inches. I had always considered it nearly impossible or something I am incapable of doing but I managed to do it in 2020 after utilizing all the time that I had and working on my 2020’s New Year Resolution with full determination and strong will. This accomplishment is something that always makes me proud of myself and realize that no matter what it is, if one has the will you can always pull it off by staying steadfast.</a:t>
            </a:r>
          </a:p>
          <a:p>
            <a:pPr marL="36900" indent="0">
              <a:buNone/>
            </a:pP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862" t="8684" r="7357" b="10847"/>
          <a:stretch/>
        </p:blipFill>
        <p:spPr>
          <a:xfrm>
            <a:off x="183326" y="85832"/>
            <a:ext cx="2176261" cy="2017986"/>
          </a:xfrm>
          <a:prstGeom prst="flowChartAlternateProcess">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2589"/>
          <a:stretch/>
        </p:blipFill>
        <p:spPr>
          <a:xfrm>
            <a:off x="9680028" y="0"/>
            <a:ext cx="2511972" cy="2743200"/>
          </a:xfrm>
          <a:prstGeom prst="rect">
            <a:avLst/>
          </a:prstGeom>
        </p:spPr>
      </p:pic>
    </p:spTree>
    <p:extLst>
      <p:ext uri="{BB962C8B-B14F-4D97-AF65-F5344CB8AC3E}">
        <p14:creationId xmlns:p14="http://schemas.microsoft.com/office/powerpoint/2010/main" val="1876396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Hobbies/Talents</a:t>
            </a:r>
          </a:p>
        </p:txBody>
      </p:sp>
      <p:sp>
        <p:nvSpPr>
          <p:cNvPr id="3" name="Content Placeholder 2"/>
          <p:cNvSpPr>
            <a:spLocks noGrp="1"/>
          </p:cNvSpPr>
          <p:nvPr>
            <p:ph idx="1"/>
          </p:nvPr>
        </p:nvSpPr>
        <p:spPr>
          <a:xfrm>
            <a:off x="813153" y="2120638"/>
            <a:ext cx="10885725" cy="3526788"/>
          </a:xfrm>
        </p:spPr>
        <p:txBody>
          <a:bodyPr>
            <a:normAutofit lnSpcReduction="10000"/>
          </a:bodyPr>
          <a:lstStyle/>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When it comes to hobbies I think music and watching movies/shows are by biggest hobbies especially music which has more or less become an integral part of my daily life by now. There is a lot to say about my how music and movies/shows comfort me so therefore I have covered them in the next slides. I also happen to be a reader. Even though I haven't read too much I really am hoping to read more books soon, an interest that sparked by watching videos of Jordan B Peterson .who also happens to be among my favorite speakers, and his love for reading. My favorite books as of now are probably the entire Harry Potter franchise and Crime And Punishment by the classic author Fyodor Dostoevsky.</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As far as talent is concerned I think I am a very creative person. I discovered my ability to write songs or poems last year which I worked on more this year and have written around 8 poems/songs relating to my own personal experiences in order to cope with them.</a:t>
            </a:r>
          </a:p>
        </p:txBody>
      </p:sp>
      <p:pic>
        <p:nvPicPr>
          <p:cNvPr id="4" name="Picture 4" descr="Text, arrow&#10;&#10;Description automatically generated">
            <a:extLst>
              <a:ext uri="{FF2B5EF4-FFF2-40B4-BE49-F238E27FC236}">
                <a16:creationId xmlns:a16="http://schemas.microsoft.com/office/drawing/2014/main" id="{901BED53-A41B-4718-98AE-C5CB955DDBDF}"/>
              </a:ext>
            </a:extLst>
          </p:cNvPr>
          <p:cNvPicPr>
            <a:picLocks noChangeAspect="1"/>
          </p:cNvPicPr>
          <p:nvPr/>
        </p:nvPicPr>
        <p:blipFill>
          <a:blip r:embed="rId2"/>
          <a:stretch>
            <a:fillRect/>
          </a:stretch>
        </p:blipFill>
        <p:spPr>
          <a:xfrm>
            <a:off x="10778886" y="-3685"/>
            <a:ext cx="1417249" cy="1991446"/>
          </a:xfrm>
          <a:prstGeom prst="rect">
            <a:avLst/>
          </a:prstGeom>
        </p:spPr>
      </p:pic>
      <p:pic>
        <p:nvPicPr>
          <p:cNvPr id="6" name="Picture 6" descr="Diagram&#10;&#10;Description automatically generated">
            <a:extLst>
              <a:ext uri="{FF2B5EF4-FFF2-40B4-BE49-F238E27FC236}">
                <a16:creationId xmlns:a16="http://schemas.microsoft.com/office/drawing/2014/main" id="{E2A5F56D-A3B4-4FF8-B146-B3A11D4823B8}"/>
              </a:ext>
            </a:extLst>
          </p:cNvPr>
          <p:cNvPicPr>
            <a:picLocks noChangeAspect="1"/>
          </p:cNvPicPr>
          <p:nvPr/>
        </p:nvPicPr>
        <p:blipFill>
          <a:blip r:embed="rId3"/>
          <a:stretch>
            <a:fillRect/>
          </a:stretch>
        </p:blipFill>
        <p:spPr>
          <a:xfrm>
            <a:off x="6740" y="-449"/>
            <a:ext cx="1783691" cy="1984973"/>
          </a:xfrm>
          <a:prstGeom prst="rect">
            <a:avLst/>
          </a:prstGeom>
        </p:spPr>
      </p:pic>
      <p:pic>
        <p:nvPicPr>
          <p:cNvPr id="7" name="Picture 7" descr="Text&#10;&#10;Description automatically generated">
            <a:extLst>
              <a:ext uri="{FF2B5EF4-FFF2-40B4-BE49-F238E27FC236}">
                <a16:creationId xmlns:a16="http://schemas.microsoft.com/office/drawing/2014/main" id="{6D1560EA-4351-47C0-873B-47D6164851CA}"/>
              </a:ext>
            </a:extLst>
          </p:cNvPr>
          <p:cNvPicPr>
            <a:picLocks noChangeAspect="1"/>
          </p:cNvPicPr>
          <p:nvPr/>
        </p:nvPicPr>
        <p:blipFill rotWithShape="1">
          <a:blip r:embed="rId4"/>
          <a:srcRect l="16783" t="7692" r="17483" b="3205"/>
          <a:stretch/>
        </p:blipFill>
        <p:spPr>
          <a:xfrm>
            <a:off x="9409263" y="-180"/>
            <a:ext cx="1352417" cy="1985963"/>
          </a:xfrm>
          <a:prstGeom prst="rect">
            <a:avLst/>
          </a:prstGeom>
        </p:spPr>
      </p:pic>
      <p:pic>
        <p:nvPicPr>
          <p:cNvPr id="8" name="Picture 8" descr="A picture containing text, monitor, screen, electronics&#10;&#10;Description automatically generated">
            <a:extLst>
              <a:ext uri="{FF2B5EF4-FFF2-40B4-BE49-F238E27FC236}">
                <a16:creationId xmlns:a16="http://schemas.microsoft.com/office/drawing/2014/main" id="{BDDEBA7C-2CEB-45C4-AF86-46F4F8E8AB39}"/>
              </a:ext>
            </a:extLst>
          </p:cNvPr>
          <p:cNvPicPr>
            <a:picLocks noChangeAspect="1"/>
          </p:cNvPicPr>
          <p:nvPr/>
        </p:nvPicPr>
        <p:blipFill rotWithShape="1">
          <a:blip r:embed="rId5"/>
          <a:srcRect t="57143" r="1587" b="14815"/>
          <a:stretch/>
        </p:blipFill>
        <p:spPr>
          <a:xfrm>
            <a:off x="1804450" y="63259"/>
            <a:ext cx="2124577" cy="911562"/>
          </a:xfrm>
          <a:prstGeom prst="rect">
            <a:avLst/>
          </a:prstGeom>
        </p:spPr>
      </p:pic>
      <p:pic>
        <p:nvPicPr>
          <p:cNvPr id="9" name="Picture 9">
            <a:extLst>
              <a:ext uri="{FF2B5EF4-FFF2-40B4-BE49-F238E27FC236}">
                <a16:creationId xmlns:a16="http://schemas.microsoft.com/office/drawing/2014/main" id="{B289A892-8224-40FA-A6BF-AC3C0397B3E1}"/>
              </a:ext>
            </a:extLst>
          </p:cNvPr>
          <p:cNvPicPr>
            <a:picLocks noChangeAspect="1"/>
          </p:cNvPicPr>
          <p:nvPr/>
        </p:nvPicPr>
        <p:blipFill rotWithShape="1">
          <a:blip r:embed="rId6"/>
          <a:srcRect t="69580" r="-592" b="-350"/>
          <a:stretch/>
        </p:blipFill>
        <p:spPr>
          <a:xfrm>
            <a:off x="1803666" y="983411"/>
            <a:ext cx="2100492" cy="1007303"/>
          </a:xfrm>
          <a:prstGeom prst="rect">
            <a:avLst/>
          </a:prstGeom>
        </p:spPr>
      </p:pic>
      <p:pic>
        <p:nvPicPr>
          <p:cNvPr id="10" name="Picture 10">
            <a:extLst>
              <a:ext uri="{FF2B5EF4-FFF2-40B4-BE49-F238E27FC236}">
                <a16:creationId xmlns:a16="http://schemas.microsoft.com/office/drawing/2014/main" id="{74A9E662-2603-4A65-B588-0EF88C9AE29A}"/>
              </a:ext>
            </a:extLst>
          </p:cNvPr>
          <p:cNvPicPr>
            <a:picLocks noChangeAspect="1"/>
          </p:cNvPicPr>
          <p:nvPr/>
        </p:nvPicPr>
        <p:blipFill rotWithShape="1">
          <a:blip r:embed="rId7"/>
          <a:srcRect l="31414" r="20179" b="781"/>
          <a:stretch/>
        </p:blipFill>
        <p:spPr>
          <a:xfrm>
            <a:off x="10820399" y="4973866"/>
            <a:ext cx="1327924" cy="1813050"/>
          </a:xfrm>
          <a:prstGeom prst="rect">
            <a:avLst/>
          </a:prstGeom>
        </p:spPr>
      </p:pic>
      <p:pic>
        <p:nvPicPr>
          <p:cNvPr id="11" name="Picture 11">
            <a:extLst>
              <a:ext uri="{FF2B5EF4-FFF2-40B4-BE49-F238E27FC236}">
                <a16:creationId xmlns:a16="http://schemas.microsoft.com/office/drawing/2014/main" id="{AE0CE5D9-6DF1-429C-A593-2FBF195D6889}"/>
              </a:ext>
            </a:extLst>
          </p:cNvPr>
          <p:cNvPicPr>
            <a:picLocks noChangeAspect="1"/>
          </p:cNvPicPr>
          <p:nvPr/>
        </p:nvPicPr>
        <p:blipFill>
          <a:blip r:embed="rId8"/>
          <a:stretch>
            <a:fillRect/>
          </a:stretch>
        </p:blipFill>
        <p:spPr>
          <a:xfrm>
            <a:off x="8105967" y="-23004"/>
            <a:ext cx="1314067" cy="1986951"/>
          </a:xfrm>
          <a:prstGeom prst="rect">
            <a:avLst/>
          </a:prstGeom>
        </p:spPr>
      </p:pic>
    </p:spTree>
    <p:extLst>
      <p:ext uri="{BB962C8B-B14F-4D97-AF65-F5344CB8AC3E}">
        <p14:creationId xmlns:p14="http://schemas.microsoft.com/office/powerpoint/2010/main" val="218514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Movies and Shows</a:t>
            </a:r>
          </a:p>
        </p:txBody>
      </p:sp>
      <p:sp>
        <p:nvSpPr>
          <p:cNvPr id="3" name="Content Placeholder 2"/>
          <p:cNvSpPr>
            <a:spLocks noGrp="1"/>
          </p:cNvSpPr>
          <p:nvPr>
            <p:ph idx="1"/>
          </p:nvPr>
        </p:nvSpPr>
        <p:spPr>
          <a:xfrm>
            <a:off x="985682" y="3400223"/>
            <a:ext cx="9879310" cy="3555544"/>
          </a:xfrm>
        </p:spPr>
        <p:txBody>
          <a:bodyPr>
            <a:normAutofit fontScale="92500" lnSpcReduction="20000"/>
          </a:bodyPr>
          <a:lstStyle/>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Watching movies and shows have always been a source of comfort for me. I love watching movies of any genre as they take me to a world that is not real. Movies such as Eternal Sunshine Of The Spotless Mind, Perks Of Being A Wallflower, Fight Club, Drive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etc</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have always seemed relatable to me to some extent especially the character of Charlie from Perks Of Being A Wallflower who portrays my personality and is therefore someone who I relate a lot with.  Some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honourable</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mentions I would like to add are Kal Ho Na Ho, Zindagi Na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Milegi</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Dobara</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and Jab We Met which teach us a lesson to focus on the happier parts of our life and to be grateful.</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When it comes to TV shows, The Office is my favorite TV show because I am assured that whenever I am down or feeling low that show can always make me laugh and feel better. Each character of the show feels like home to me and characters who I feel very close and attached to.</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Therefore movies and tv shows are a major part of my life and of my daily routine.</a:t>
            </a:r>
          </a:p>
        </p:txBody>
      </p:sp>
      <p:pic>
        <p:nvPicPr>
          <p:cNvPr id="4" name="Picture 4" descr="A group of people posing for the camera&#10;&#10;Description automatically generated">
            <a:extLst>
              <a:ext uri="{FF2B5EF4-FFF2-40B4-BE49-F238E27FC236}">
                <a16:creationId xmlns:a16="http://schemas.microsoft.com/office/drawing/2014/main" id="{63BA3D08-7537-4C77-8E47-3A9D64F9DCCB}"/>
              </a:ext>
            </a:extLst>
          </p:cNvPr>
          <p:cNvPicPr>
            <a:picLocks noChangeAspect="1"/>
          </p:cNvPicPr>
          <p:nvPr/>
        </p:nvPicPr>
        <p:blipFill>
          <a:blip r:embed="rId2"/>
          <a:stretch>
            <a:fillRect/>
          </a:stretch>
        </p:blipFill>
        <p:spPr>
          <a:xfrm>
            <a:off x="-4044" y="989"/>
            <a:ext cx="1762125" cy="2600325"/>
          </a:xfrm>
          <a:prstGeom prst="rect">
            <a:avLst/>
          </a:prstGeom>
        </p:spPr>
      </p:pic>
      <p:pic>
        <p:nvPicPr>
          <p:cNvPr id="6" name="Picture 6" descr="A group of people posing for a photo&#10;&#10;Description automatically generated">
            <a:extLst>
              <a:ext uri="{FF2B5EF4-FFF2-40B4-BE49-F238E27FC236}">
                <a16:creationId xmlns:a16="http://schemas.microsoft.com/office/drawing/2014/main" id="{521F922D-DD50-4085-ABF1-2BAB9341FF21}"/>
              </a:ext>
            </a:extLst>
          </p:cNvPr>
          <p:cNvPicPr>
            <a:picLocks noChangeAspect="1"/>
          </p:cNvPicPr>
          <p:nvPr/>
        </p:nvPicPr>
        <p:blipFill>
          <a:blip r:embed="rId3"/>
          <a:stretch>
            <a:fillRect/>
          </a:stretch>
        </p:blipFill>
        <p:spPr>
          <a:xfrm>
            <a:off x="10443444" y="5842"/>
            <a:ext cx="1743075" cy="2619375"/>
          </a:xfrm>
          <a:prstGeom prst="rect">
            <a:avLst/>
          </a:prstGeom>
        </p:spPr>
      </p:pic>
      <p:pic>
        <p:nvPicPr>
          <p:cNvPr id="7" name="Picture 7">
            <a:extLst>
              <a:ext uri="{FF2B5EF4-FFF2-40B4-BE49-F238E27FC236}">
                <a16:creationId xmlns:a16="http://schemas.microsoft.com/office/drawing/2014/main" id="{E5E56DE0-40DC-41F5-A6A2-960B67F0ADD0}"/>
              </a:ext>
            </a:extLst>
          </p:cNvPr>
          <p:cNvPicPr>
            <a:picLocks noChangeAspect="1"/>
          </p:cNvPicPr>
          <p:nvPr/>
        </p:nvPicPr>
        <p:blipFill>
          <a:blip r:embed="rId4"/>
          <a:stretch>
            <a:fillRect/>
          </a:stretch>
        </p:blipFill>
        <p:spPr>
          <a:xfrm>
            <a:off x="1754757" y="989"/>
            <a:ext cx="1752600" cy="2600325"/>
          </a:xfrm>
          <a:prstGeom prst="rect">
            <a:avLst/>
          </a:prstGeom>
        </p:spPr>
      </p:pic>
      <p:pic>
        <p:nvPicPr>
          <p:cNvPr id="11" name="Picture 11">
            <a:extLst>
              <a:ext uri="{FF2B5EF4-FFF2-40B4-BE49-F238E27FC236}">
                <a16:creationId xmlns:a16="http://schemas.microsoft.com/office/drawing/2014/main" id="{4FAA638E-1B0D-4B52-BCEC-1946C069D101}"/>
              </a:ext>
            </a:extLst>
          </p:cNvPr>
          <p:cNvPicPr>
            <a:picLocks noChangeAspect="1"/>
          </p:cNvPicPr>
          <p:nvPr/>
        </p:nvPicPr>
        <p:blipFill>
          <a:blip r:embed="rId5"/>
          <a:stretch>
            <a:fillRect/>
          </a:stretch>
        </p:blipFill>
        <p:spPr>
          <a:xfrm>
            <a:off x="10960579" y="2632854"/>
            <a:ext cx="1226389" cy="2181765"/>
          </a:xfrm>
          <a:prstGeom prst="rect">
            <a:avLst/>
          </a:prstGeom>
        </p:spPr>
      </p:pic>
      <p:pic>
        <p:nvPicPr>
          <p:cNvPr id="12" name="Picture 12" descr="A group of people posing for the camera&#10;&#10;Description automatically generated">
            <a:extLst>
              <a:ext uri="{FF2B5EF4-FFF2-40B4-BE49-F238E27FC236}">
                <a16:creationId xmlns:a16="http://schemas.microsoft.com/office/drawing/2014/main" id="{8DA696B9-CE02-48B5-8B06-2DDB34CE23A7}"/>
              </a:ext>
            </a:extLst>
          </p:cNvPr>
          <p:cNvPicPr>
            <a:picLocks noChangeAspect="1"/>
          </p:cNvPicPr>
          <p:nvPr/>
        </p:nvPicPr>
        <p:blipFill>
          <a:blip r:embed="rId6"/>
          <a:stretch>
            <a:fillRect/>
          </a:stretch>
        </p:blipFill>
        <p:spPr>
          <a:xfrm>
            <a:off x="8957724" y="-37201"/>
            <a:ext cx="1479610" cy="2259762"/>
          </a:xfrm>
          <a:prstGeom prst="rect">
            <a:avLst/>
          </a:prstGeom>
        </p:spPr>
      </p:pic>
      <p:pic>
        <p:nvPicPr>
          <p:cNvPr id="13" name="Picture 13" descr="A group of people posing for a photo&#10;&#10;Description automatically generated">
            <a:extLst>
              <a:ext uri="{FF2B5EF4-FFF2-40B4-BE49-F238E27FC236}">
                <a16:creationId xmlns:a16="http://schemas.microsoft.com/office/drawing/2014/main" id="{59E2E22E-E884-4C9E-9432-7A4ABAE1CEED}"/>
              </a:ext>
            </a:extLst>
          </p:cNvPr>
          <p:cNvPicPr>
            <a:picLocks noChangeAspect="1"/>
          </p:cNvPicPr>
          <p:nvPr/>
        </p:nvPicPr>
        <p:blipFill>
          <a:blip r:embed="rId7"/>
          <a:stretch>
            <a:fillRect/>
          </a:stretch>
        </p:blipFill>
        <p:spPr>
          <a:xfrm>
            <a:off x="7560783" y="1427493"/>
            <a:ext cx="1398019" cy="2018941"/>
          </a:xfrm>
          <a:prstGeom prst="rect">
            <a:avLst/>
          </a:prstGeom>
        </p:spPr>
      </p:pic>
      <p:pic>
        <p:nvPicPr>
          <p:cNvPr id="14" name="Picture 14">
            <a:extLst>
              <a:ext uri="{FF2B5EF4-FFF2-40B4-BE49-F238E27FC236}">
                <a16:creationId xmlns:a16="http://schemas.microsoft.com/office/drawing/2014/main" id="{FCDCFFFD-96F6-4DD7-BEC5-36361EE53346}"/>
              </a:ext>
            </a:extLst>
          </p:cNvPr>
          <p:cNvPicPr>
            <a:picLocks noChangeAspect="1"/>
          </p:cNvPicPr>
          <p:nvPr/>
        </p:nvPicPr>
        <p:blipFill>
          <a:blip r:embed="rId8"/>
          <a:stretch>
            <a:fillRect/>
          </a:stretch>
        </p:blipFill>
        <p:spPr>
          <a:xfrm>
            <a:off x="3619320" y="1433513"/>
            <a:ext cx="1488416" cy="1935013"/>
          </a:xfrm>
          <a:prstGeom prst="rect">
            <a:avLst/>
          </a:prstGeom>
        </p:spPr>
      </p:pic>
      <p:pic>
        <p:nvPicPr>
          <p:cNvPr id="8" name="Picture 8" descr="A picture containing text&#10;&#10;Description automatically generated">
            <a:extLst>
              <a:ext uri="{FF2B5EF4-FFF2-40B4-BE49-F238E27FC236}">
                <a16:creationId xmlns:a16="http://schemas.microsoft.com/office/drawing/2014/main" id="{F20C4A9C-3AAC-438E-ABD2-ED28B6B43BF1}"/>
              </a:ext>
            </a:extLst>
          </p:cNvPr>
          <p:cNvPicPr>
            <a:picLocks noChangeAspect="1"/>
          </p:cNvPicPr>
          <p:nvPr/>
        </p:nvPicPr>
        <p:blipFill rotWithShape="1">
          <a:blip r:embed="rId9"/>
          <a:srcRect l="17007" t="9836" r="12707" b="22131"/>
          <a:stretch/>
        </p:blipFill>
        <p:spPr>
          <a:xfrm>
            <a:off x="5380547" y="1805078"/>
            <a:ext cx="1834354" cy="1192344"/>
          </a:xfrm>
          <a:prstGeom prst="rect">
            <a:avLst/>
          </a:prstGeom>
        </p:spPr>
      </p:pic>
    </p:spTree>
    <p:extLst>
      <p:ext uri="{BB962C8B-B14F-4D97-AF65-F5344CB8AC3E}">
        <p14:creationId xmlns:p14="http://schemas.microsoft.com/office/powerpoint/2010/main" val="2979686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06FA-977E-46B0-98FC-CE5A7D41E7F3}"/>
              </a:ext>
            </a:extLst>
          </p:cNvPr>
          <p:cNvSpPr>
            <a:spLocks noGrp="1"/>
          </p:cNvSpPr>
          <p:nvPr>
            <p:ph type="title"/>
          </p:nvPr>
        </p:nvSpPr>
        <p:spPr>
          <a:xfrm>
            <a:off x="913795" y="-209909"/>
            <a:ext cx="10353762" cy="970450"/>
          </a:xfrm>
        </p:spPr>
        <p:txBody>
          <a:bodyPr/>
          <a:lstStyle/>
          <a:p>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Music</a:t>
            </a:r>
            <a:endParaRPr lang="en-US" dirty="0"/>
          </a:p>
        </p:txBody>
      </p:sp>
      <p:sp>
        <p:nvSpPr>
          <p:cNvPr id="3" name="Content Placeholder 2">
            <a:extLst>
              <a:ext uri="{FF2B5EF4-FFF2-40B4-BE49-F238E27FC236}">
                <a16:creationId xmlns:a16="http://schemas.microsoft.com/office/drawing/2014/main" id="{F9E39C01-61AC-45EC-87B7-EAFE4708D913}"/>
              </a:ext>
            </a:extLst>
          </p:cNvPr>
          <p:cNvSpPr>
            <a:spLocks noGrp="1"/>
          </p:cNvSpPr>
          <p:nvPr>
            <p:ph idx="1"/>
          </p:nvPr>
        </p:nvSpPr>
        <p:spPr>
          <a:xfrm>
            <a:off x="281191" y="1718071"/>
            <a:ext cx="10353762" cy="4058751"/>
          </a:xfrm>
        </p:spPr>
        <p:txBody>
          <a:bodyPr>
            <a:normAutofit fontScale="70000" lnSpcReduction="20000"/>
          </a:bodyPr>
          <a:lstStyle/>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As mentioned before music has become a really important part of my life by now.  Whether I am happy, sad, heartbroken or any other thing, music always acts as an escape for me personally. From feeling like a heartbreaker by listening to The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Weeknd</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to feeling like the most heartbroken person by listening to singers like Joji, XXXTENTACION, Billie Eilish, Olivia Rodrigo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etc</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,music always makes me feel like I am not the only going through these feelings. One Direction has always been a band that I have loved and admired , with songs like Through The Dark I felt like they are talking to me and comforting me. </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As someone who is a hopeless romantic I am in love with the band Cigarettes After Sex for their melancholic love songs. Apart from that songs like Moon song from movie Her and  There Is A Light That Never Goes Out more commonly known for the famous line" To die by your side is such a heavenly way to die"  by The Smiths always make me feel at home.</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Indie or slow desi music by artists like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Anuv</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Jain,Zaeden</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and inspiring pieces of music such as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Haasil</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by Sunny Khan Durrani or the entire album of movie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Rockstaer</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also provide me with an immense amount of ease and comfort.</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To conclude this I would like to also share about my favorite album Fine Line from Harry Styles. The album takes one through range of emotions from feeling of love to  emotional despair. The album concludes with the line "we'll be alright" assuring us that no matter what one is going through it will all be fine at the end and it is all temporary. </a:t>
            </a:r>
          </a:p>
          <a:p>
            <a:pPr marL="37465" indent="0">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Music always making my feelings valid and bringing sort of peace in me is  why it has become such an integral part of my life by now. So much so that my Spotify Wrapped showed that I listened to Spotify for 12,418 minutes which was more than 94% than the country. </a:t>
            </a:r>
          </a:p>
        </p:txBody>
      </p:sp>
      <p:pic>
        <p:nvPicPr>
          <p:cNvPr id="4" name="Picture 4">
            <a:extLst>
              <a:ext uri="{FF2B5EF4-FFF2-40B4-BE49-F238E27FC236}">
                <a16:creationId xmlns:a16="http://schemas.microsoft.com/office/drawing/2014/main" id="{749539E4-AD0F-4E6A-8419-09410AD97518}"/>
              </a:ext>
            </a:extLst>
          </p:cNvPr>
          <p:cNvPicPr>
            <a:picLocks noChangeAspect="1"/>
          </p:cNvPicPr>
          <p:nvPr/>
        </p:nvPicPr>
        <p:blipFill>
          <a:blip r:embed="rId2"/>
          <a:stretch>
            <a:fillRect/>
          </a:stretch>
        </p:blipFill>
        <p:spPr>
          <a:xfrm>
            <a:off x="10789759" y="-29204"/>
            <a:ext cx="1395503" cy="1424259"/>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0C34E3B1-8C4E-4BB5-9D2A-6D5224FF87A6}"/>
              </a:ext>
            </a:extLst>
          </p:cNvPr>
          <p:cNvPicPr>
            <a:picLocks noChangeAspect="1"/>
          </p:cNvPicPr>
          <p:nvPr/>
        </p:nvPicPr>
        <p:blipFill>
          <a:blip r:embed="rId3"/>
          <a:stretch>
            <a:fillRect/>
          </a:stretch>
        </p:blipFill>
        <p:spPr>
          <a:xfrm>
            <a:off x="9380777" y="-449"/>
            <a:ext cx="1395503" cy="1424257"/>
          </a:xfrm>
          <a:prstGeom prst="rect">
            <a:avLst/>
          </a:prstGeom>
        </p:spPr>
      </p:pic>
      <p:pic>
        <p:nvPicPr>
          <p:cNvPr id="6" name="Picture 6" descr="A picture containing dark&#10;&#10;Description automatically generated">
            <a:extLst>
              <a:ext uri="{FF2B5EF4-FFF2-40B4-BE49-F238E27FC236}">
                <a16:creationId xmlns:a16="http://schemas.microsoft.com/office/drawing/2014/main" id="{21177F6C-BE6F-4578-8C8A-158F64388CE0}"/>
              </a:ext>
            </a:extLst>
          </p:cNvPr>
          <p:cNvPicPr>
            <a:picLocks noChangeAspect="1"/>
          </p:cNvPicPr>
          <p:nvPr/>
        </p:nvPicPr>
        <p:blipFill>
          <a:blip r:embed="rId4"/>
          <a:stretch>
            <a:fillRect/>
          </a:stretch>
        </p:blipFill>
        <p:spPr>
          <a:xfrm>
            <a:off x="8000551" y="-29203"/>
            <a:ext cx="1366748" cy="1366748"/>
          </a:xfrm>
          <a:prstGeom prst="rect">
            <a:avLst/>
          </a:prstGeom>
        </p:spPr>
      </p:pic>
      <p:pic>
        <p:nvPicPr>
          <p:cNvPr id="8" name="Picture 8" descr="A picture containing text, monitor, screen, electronics&#10;&#10;Description automatically generated">
            <a:extLst>
              <a:ext uri="{FF2B5EF4-FFF2-40B4-BE49-F238E27FC236}">
                <a16:creationId xmlns:a16="http://schemas.microsoft.com/office/drawing/2014/main" id="{94F77CDD-8192-42B2-9F2A-4CBC01E03E2C}"/>
              </a:ext>
            </a:extLst>
          </p:cNvPr>
          <p:cNvPicPr>
            <a:picLocks noChangeAspect="1"/>
          </p:cNvPicPr>
          <p:nvPr/>
        </p:nvPicPr>
        <p:blipFill rotWithShape="1">
          <a:blip r:embed="rId5"/>
          <a:srcRect t="55920" r="621" b="16605"/>
          <a:stretch/>
        </p:blipFill>
        <p:spPr>
          <a:xfrm>
            <a:off x="5068109" y="718033"/>
            <a:ext cx="2142049" cy="985041"/>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0C764D7C-EA41-4A90-A242-7676FB15FF8B}"/>
              </a:ext>
            </a:extLst>
          </p:cNvPr>
          <p:cNvPicPr>
            <a:picLocks noChangeAspect="1"/>
          </p:cNvPicPr>
          <p:nvPr/>
        </p:nvPicPr>
        <p:blipFill rotWithShape="1">
          <a:blip r:embed="rId6"/>
          <a:srcRect l="7752" t="3497" r="8527" b="24475"/>
          <a:stretch/>
        </p:blipFill>
        <p:spPr>
          <a:xfrm>
            <a:off x="10877982" y="1400355"/>
            <a:ext cx="1233928" cy="2345584"/>
          </a:xfrm>
          <a:prstGeom prst="rect">
            <a:avLst/>
          </a:prstGeom>
        </p:spPr>
      </p:pic>
      <p:pic>
        <p:nvPicPr>
          <p:cNvPr id="10" name="Picture 10">
            <a:extLst>
              <a:ext uri="{FF2B5EF4-FFF2-40B4-BE49-F238E27FC236}">
                <a16:creationId xmlns:a16="http://schemas.microsoft.com/office/drawing/2014/main" id="{7303BB95-45C0-491F-A167-AA8C2FA24880}"/>
              </a:ext>
            </a:extLst>
          </p:cNvPr>
          <p:cNvPicPr>
            <a:picLocks noChangeAspect="1"/>
          </p:cNvPicPr>
          <p:nvPr/>
        </p:nvPicPr>
        <p:blipFill>
          <a:blip r:embed="rId7"/>
          <a:stretch>
            <a:fillRect/>
          </a:stretch>
        </p:blipFill>
        <p:spPr>
          <a:xfrm>
            <a:off x="-5751" y="5072871"/>
            <a:ext cx="3289538" cy="1801841"/>
          </a:xfrm>
          <a:prstGeom prst="rect">
            <a:avLst/>
          </a:prstGeom>
        </p:spPr>
      </p:pic>
      <p:pic>
        <p:nvPicPr>
          <p:cNvPr id="11" name="Picture 11">
            <a:extLst>
              <a:ext uri="{FF2B5EF4-FFF2-40B4-BE49-F238E27FC236}">
                <a16:creationId xmlns:a16="http://schemas.microsoft.com/office/drawing/2014/main" id="{D12BB337-C68E-461D-B7FA-F9A4812B4BA4}"/>
              </a:ext>
            </a:extLst>
          </p:cNvPr>
          <p:cNvPicPr>
            <a:picLocks noChangeAspect="1"/>
          </p:cNvPicPr>
          <p:nvPr/>
        </p:nvPicPr>
        <p:blipFill rotWithShape="1">
          <a:blip r:embed="rId8"/>
          <a:srcRect l="17277" r="16230" b="926"/>
          <a:stretch/>
        </p:blipFill>
        <p:spPr>
          <a:xfrm>
            <a:off x="10389079" y="5101627"/>
            <a:ext cx="1809641" cy="1744422"/>
          </a:xfrm>
          <a:prstGeom prst="rect">
            <a:avLst/>
          </a:prstGeom>
        </p:spPr>
      </p:pic>
      <p:pic>
        <p:nvPicPr>
          <p:cNvPr id="12" name="Picture 12">
            <a:extLst>
              <a:ext uri="{FF2B5EF4-FFF2-40B4-BE49-F238E27FC236}">
                <a16:creationId xmlns:a16="http://schemas.microsoft.com/office/drawing/2014/main" id="{763667E2-7E40-49B8-B98F-9A68FA036A0B}"/>
              </a:ext>
            </a:extLst>
          </p:cNvPr>
          <p:cNvPicPr>
            <a:picLocks noChangeAspect="1"/>
          </p:cNvPicPr>
          <p:nvPr/>
        </p:nvPicPr>
        <p:blipFill>
          <a:blip r:embed="rId9"/>
          <a:stretch>
            <a:fillRect/>
          </a:stretch>
        </p:blipFill>
        <p:spPr>
          <a:xfrm>
            <a:off x="3200400" y="5047890"/>
            <a:ext cx="1880559" cy="1880559"/>
          </a:xfrm>
          <a:prstGeom prst="rect">
            <a:avLst/>
          </a:prstGeom>
        </p:spPr>
      </p:pic>
      <p:pic>
        <p:nvPicPr>
          <p:cNvPr id="14" name="Picture 14" descr="Graphical user interface, website&#10;&#10;Description automatically generated">
            <a:extLst>
              <a:ext uri="{FF2B5EF4-FFF2-40B4-BE49-F238E27FC236}">
                <a16:creationId xmlns:a16="http://schemas.microsoft.com/office/drawing/2014/main" id="{B0D4FEDD-4FE6-422C-8BDA-98411EAA77D1}"/>
              </a:ext>
            </a:extLst>
          </p:cNvPr>
          <p:cNvPicPr>
            <a:picLocks noChangeAspect="1"/>
          </p:cNvPicPr>
          <p:nvPr/>
        </p:nvPicPr>
        <p:blipFill rotWithShape="1">
          <a:blip r:embed="rId10"/>
          <a:srcRect l="25654" t="18519" r="28796" b="14815"/>
          <a:stretch/>
        </p:blipFill>
        <p:spPr>
          <a:xfrm>
            <a:off x="10532853" y="3778909"/>
            <a:ext cx="1666465" cy="1330626"/>
          </a:xfrm>
          <a:prstGeom prst="rect">
            <a:avLst/>
          </a:prstGeom>
        </p:spPr>
      </p:pic>
      <p:pic>
        <p:nvPicPr>
          <p:cNvPr id="15" name="Picture 15">
            <a:extLst>
              <a:ext uri="{FF2B5EF4-FFF2-40B4-BE49-F238E27FC236}">
                <a16:creationId xmlns:a16="http://schemas.microsoft.com/office/drawing/2014/main" id="{C4229014-54DE-4B16-ABB6-A29578356E31}"/>
              </a:ext>
            </a:extLst>
          </p:cNvPr>
          <p:cNvPicPr>
            <a:picLocks noChangeAspect="1"/>
          </p:cNvPicPr>
          <p:nvPr/>
        </p:nvPicPr>
        <p:blipFill>
          <a:blip r:embed="rId11"/>
          <a:stretch>
            <a:fillRect/>
          </a:stretch>
        </p:blipFill>
        <p:spPr>
          <a:xfrm>
            <a:off x="6809117" y="5129842"/>
            <a:ext cx="3591463" cy="1745411"/>
          </a:xfrm>
          <a:prstGeom prst="rect">
            <a:avLst/>
          </a:prstGeom>
        </p:spPr>
      </p:pic>
      <p:pic>
        <p:nvPicPr>
          <p:cNvPr id="16" name="Picture 16" descr="A picture containing text&#10;&#10;Description automatically generated">
            <a:extLst>
              <a:ext uri="{FF2B5EF4-FFF2-40B4-BE49-F238E27FC236}">
                <a16:creationId xmlns:a16="http://schemas.microsoft.com/office/drawing/2014/main" id="{E2D29D36-95BA-4A59-AAEE-702BB83992B0}"/>
              </a:ext>
            </a:extLst>
          </p:cNvPr>
          <p:cNvPicPr>
            <a:picLocks noChangeAspect="1"/>
          </p:cNvPicPr>
          <p:nvPr/>
        </p:nvPicPr>
        <p:blipFill>
          <a:blip r:embed="rId12"/>
          <a:stretch>
            <a:fillRect/>
          </a:stretch>
        </p:blipFill>
        <p:spPr>
          <a:xfrm>
            <a:off x="5069457" y="5091022"/>
            <a:ext cx="1751163" cy="1751163"/>
          </a:xfrm>
          <a:prstGeom prst="rect">
            <a:avLst/>
          </a:prstGeom>
        </p:spPr>
      </p:pic>
      <p:pic>
        <p:nvPicPr>
          <p:cNvPr id="18" name="Picture 18">
            <a:extLst>
              <a:ext uri="{FF2B5EF4-FFF2-40B4-BE49-F238E27FC236}">
                <a16:creationId xmlns:a16="http://schemas.microsoft.com/office/drawing/2014/main" id="{20AB7386-079F-424E-8C5F-B96A337B81A9}"/>
              </a:ext>
            </a:extLst>
          </p:cNvPr>
          <p:cNvPicPr>
            <a:picLocks noChangeAspect="1"/>
          </p:cNvPicPr>
          <p:nvPr/>
        </p:nvPicPr>
        <p:blipFill>
          <a:blip r:embed="rId13"/>
          <a:stretch>
            <a:fillRect/>
          </a:stretch>
        </p:blipFill>
        <p:spPr>
          <a:xfrm>
            <a:off x="-5751" y="-27318"/>
            <a:ext cx="1736785" cy="1664899"/>
          </a:xfrm>
          <a:prstGeom prst="rect">
            <a:avLst/>
          </a:prstGeom>
        </p:spPr>
      </p:pic>
      <p:pic>
        <p:nvPicPr>
          <p:cNvPr id="19" name="Picture 19">
            <a:extLst>
              <a:ext uri="{FF2B5EF4-FFF2-40B4-BE49-F238E27FC236}">
                <a16:creationId xmlns:a16="http://schemas.microsoft.com/office/drawing/2014/main" id="{8D0DC796-56EC-497A-8A7D-BEEBA25E2492}"/>
              </a:ext>
            </a:extLst>
          </p:cNvPr>
          <p:cNvPicPr>
            <a:picLocks noChangeAspect="1"/>
          </p:cNvPicPr>
          <p:nvPr/>
        </p:nvPicPr>
        <p:blipFill>
          <a:blip r:embed="rId14"/>
          <a:stretch>
            <a:fillRect/>
          </a:stretch>
        </p:blipFill>
        <p:spPr>
          <a:xfrm>
            <a:off x="1719532" y="1437"/>
            <a:ext cx="1650522" cy="1636144"/>
          </a:xfrm>
          <a:prstGeom prst="rect">
            <a:avLst/>
          </a:prstGeom>
        </p:spPr>
      </p:pic>
      <p:pic>
        <p:nvPicPr>
          <p:cNvPr id="20" name="Picture 20" descr="A picture containing text, person, laying&#10;&#10;Description automatically generated">
            <a:extLst>
              <a:ext uri="{FF2B5EF4-FFF2-40B4-BE49-F238E27FC236}">
                <a16:creationId xmlns:a16="http://schemas.microsoft.com/office/drawing/2014/main" id="{98C53656-FF0B-43D8-BA9C-632363F40968}"/>
              </a:ext>
            </a:extLst>
          </p:cNvPr>
          <p:cNvPicPr>
            <a:picLocks noChangeAspect="1"/>
          </p:cNvPicPr>
          <p:nvPr/>
        </p:nvPicPr>
        <p:blipFill>
          <a:blip r:embed="rId15"/>
          <a:stretch>
            <a:fillRect/>
          </a:stretch>
        </p:blipFill>
        <p:spPr>
          <a:xfrm>
            <a:off x="3272287" y="58947"/>
            <a:ext cx="1708032" cy="1578636"/>
          </a:xfrm>
          <a:prstGeom prst="rect">
            <a:avLst/>
          </a:prstGeom>
        </p:spPr>
      </p:pic>
      <p:pic>
        <p:nvPicPr>
          <p:cNvPr id="24" name="Picture 24" descr="Logo&#10;&#10;Description automatically generated">
            <a:extLst>
              <a:ext uri="{FF2B5EF4-FFF2-40B4-BE49-F238E27FC236}">
                <a16:creationId xmlns:a16="http://schemas.microsoft.com/office/drawing/2014/main" id="{90CE24A3-B328-434A-A1BD-F65049E7C5A7}"/>
              </a:ext>
            </a:extLst>
          </p:cNvPr>
          <p:cNvPicPr>
            <a:picLocks noChangeAspect="1"/>
          </p:cNvPicPr>
          <p:nvPr/>
        </p:nvPicPr>
        <p:blipFill rotWithShape="1">
          <a:blip r:embed="rId16"/>
          <a:srcRect l="23822" r="24561" b="769"/>
          <a:stretch/>
        </p:blipFill>
        <p:spPr>
          <a:xfrm>
            <a:off x="7197372" y="8267"/>
            <a:ext cx="990367" cy="1435598"/>
          </a:xfrm>
          <a:prstGeom prst="rect">
            <a:avLst/>
          </a:prstGeom>
        </p:spPr>
      </p:pic>
    </p:spTree>
    <p:extLst>
      <p:ext uri="{BB962C8B-B14F-4D97-AF65-F5344CB8AC3E}">
        <p14:creationId xmlns:p14="http://schemas.microsoft.com/office/powerpoint/2010/main" val="156731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814" y="-339305"/>
            <a:ext cx="10353762" cy="970450"/>
          </a:xfrm>
        </p:spPr>
        <p:txBody>
          <a:bodyPr/>
          <a:lstStyle/>
          <a:p>
            <a:r>
              <a:rPr lang="en-US" b="1" dirty="0">
                <a:solidFill>
                  <a:srgbClr val="C00000"/>
                </a:solidFill>
              </a:rPr>
              <a:t>Growing up as a Spiderman fan</a:t>
            </a:r>
            <a:endParaRPr lang="en-US" b="1" dirty="0">
              <a:ln>
                <a:solidFill>
                  <a:prstClr val="black">
                    <a:lumMod val="75000"/>
                    <a:lumOff val="25000"/>
                    <a:alpha val="10000"/>
                  </a:prstClr>
                </a:solidFill>
              </a:ln>
              <a:solidFill>
                <a:srgbClr val="C00000"/>
              </a:solidFill>
              <a:effectLst>
                <a:outerShdw blurRad="9525" dist="25400" dir="14640000" algn="tl" rotWithShape="0">
                  <a:prstClr val="black">
                    <a:alpha val="30000"/>
                  </a:prstClr>
                </a:outerShdw>
              </a:effectLst>
            </a:endParaRPr>
          </a:p>
        </p:txBody>
      </p:sp>
      <p:sp>
        <p:nvSpPr>
          <p:cNvPr id="3" name="Content Placeholder 2"/>
          <p:cNvSpPr>
            <a:spLocks noGrp="1"/>
          </p:cNvSpPr>
          <p:nvPr>
            <p:ph idx="1"/>
          </p:nvPr>
        </p:nvSpPr>
        <p:spPr>
          <a:xfrm>
            <a:off x="-6356" y="2724487"/>
            <a:ext cx="10195612" cy="4188147"/>
          </a:xfrm>
        </p:spPr>
        <p:txBody>
          <a:bodyPr>
            <a:normAutofit fontScale="92500" lnSpcReduction="20000"/>
          </a:bodyPr>
          <a:lstStyle/>
          <a:p>
            <a:pPr marL="37465" indent="0">
              <a:buNone/>
            </a:pPr>
            <a:r>
              <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rPr>
              <a:t>Throughout my years of childhood, a character for whom my love kept increasing with time was Spider-Man. I grew up watching the Spider-Man trilogy of  Tobey Maguire and have seen the second installment countless times and still am never able to get enough of it. From cartoon series to movies , I have always loved and admired the character of Spider-man because he always, to me, is a beacon of hope. I even spent money to buy DLC for the Spider-Man game on PS4 and completed the whole game more than twice because I am never able to get enough of the character and his web-swinging. Spider-Man always assures people that despite of the flaws this world has one should never stop giving their best and always have hope for betterment in the future.</a:t>
            </a:r>
          </a:p>
          <a:p>
            <a:pPr marL="37465" indent="0">
              <a:buNone/>
            </a:pPr>
            <a:r>
              <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rPr>
              <a:t>Unlike many other superheroes, Spider-Man is someone who fights small criminals who would commit thefts </a:t>
            </a:r>
            <a:r>
              <a:rPr lang="en-US" dirty="0" err="1">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rPr>
              <a:t>etc</a:t>
            </a:r>
            <a:r>
              <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rPr>
              <a:t> to an alien or an extra-terrestrial being. He does not have any sort of ego and his goal only is to use his power for the good following the famous quote of his Uncle Ben " With great power, comes great responsibility."</a:t>
            </a:r>
          </a:p>
          <a:p>
            <a:pPr marL="37465" indent="0">
              <a:buNone/>
            </a:pPr>
            <a:r>
              <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rPr>
              <a:t>Spider-Man has always been among my comfort characters, a favorite superhero and a major part of my childhood because of telling people that there is always some good left in this world.</a:t>
            </a:r>
          </a:p>
          <a:p>
            <a:pPr marL="37465" indent="0">
              <a:buNone/>
            </a:pPr>
            <a:endParaRPr lang="en-US" dirty="0">
              <a:ln>
                <a:solidFill>
                  <a:prstClr val="black">
                    <a:lumMod val="75000"/>
                    <a:lumOff val="25000"/>
                    <a:alpha val="10000"/>
                  </a:prstClr>
                </a:solidFill>
              </a:ln>
              <a:solidFill>
                <a:schemeClr val="tx1"/>
              </a:solidFill>
              <a:effectLst>
                <a:outerShdw blurRad="9525" dist="25400" dir="14640000" algn="tl" rotWithShape="0">
                  <a:prstClr val="black">
                    <a:alpha val="30000"/>
                  </a:prstClr>
                </a:outerShdw>
              </a:effectLst>
              <a:highlight>
                <a:srgbClr val="000000"/>
              </a:highlight>
            </a:endParaRPr>
          </a:p>
        </p:txBody>
      </p:sp>
      <p:pic>
        <p:nvPicPr>
          <p:cNvPr id="4" name="Picture 4">
            <a:extLst>
              <a:ext uri="{FF2B5EF4-FFF2-40B4-BE49-F238E27FC236}">
                <a16:creationId xmlns:a16="http://schemas.microsoft.com/office/drawing/2014/main" id="{3D87E35C-088D-4923-9903-66250347492B}"/>
              </a:ext>
            </a:extLst>
          </p:cNvPr>
          <p:cNvPicPr>
            <a:picLocks noChangeAspect="1"/>
          </p:cNvPicPr>
          <p:nvPr/>
        </p:nvPicPr>
        <p:blipFill rotWithShape="1">
          <a:blip r:embed="rId3"/>
          <a:srcRect l="40291" t="5263" r="24272" b="-464"/>
          <a:stretch/>
        </p:blipFill>
        <p:spPr>
          <a:xfrm>
            <a:off x="8807569" y="415578"/>
            <a:ext cx="1163151" cy="2299857"/>
          </a:xfrm>
          <a:prstGeom prst="rect">
            <a:avLst/>
          </a:prstGeom>
        </p:spPr>
      </p:pic>
      <p:pic>
        <p:nvPicPr>
          <p:cNvPr id="8" name="Picture 8" descr="A picture containing text, sky, outdoor&#10;&#10;Description automatically generated">
            <a:extLst>
              <a:ext uri="{FF2B5EF4-FFF2-40B4-BE49-F238E27FC236}">
                <a16:creationId xmlns:a16="http://schemas.microsoft.com/office/drawing/2014/main" id="{CBF8AE7B-CBA0-40D2-922D-E3E6A191618C}"/>
              </a:ext>
            </a:extLst>
          </p:cNvPr>
          <p:cNvPicPr>
            <a:picLocks noChangeAspect="1"/>
          </p:cNvPicPr>
          <p:nvPr/>
        </p:nvPicPr>
        <p:blipFill rotWithShape="1">
          <a:blip r:embed="rId4"/>
          <a:srcRect l="27895" r="526" b="12037"/>
          <a:stretch/>
        </p:blipFill>
        <p:spPr>
          <a:xfrm>
            <a:off x="-7458" y="9622"/>
            <a:ext cx="1862924" cy="1289681"/>
          </a:xfrm>
          <a:prstGeom prst="rect">
            <a:avLst/>
          </a:prstGeom>
        </p:spPr>
      </p:pic>
      <p:pic>
        <p:nvPicPr>
          <p:cNvPr id="16" name="Picture 17">
            <a:extLst>
              <a:ext uri="{FF2B5EF4-FFF2-40B4-BE49-F238E27FC236}">
                <a16:creationId xmlns:a16="http://schemas.microsoft.com/office/drawing/2014/main" id="{4F4D724A-E5C2-4F92-846C-1E0343E8D2CE}"/>
              </a:ext>
            </a:extLst>
          </p:cNvPr>
          <p:cNvPicPr>
            <a:picLocks noChangeAspect="1"/>
          </p:cNvPicPr>
          <p:nvPr/>
        </p:nvPicPr>
        <p:blipFill>
          <a:blip r:embed="rId5"/>
          <a:stretch>
            <a:fillRect/>
          </a:stretch>
        </p:blipFill>
        <p:spPr>
          <a:xfrm>
            <a:off x="7108975" y="418740"/>
            <a:ext cx="1683409" cy="2296784"/>
          </a:xfrm>
          <a:prstGeom prst="rect">
            <a:avLst/>
          </a:prstGeom>
        </p:spPr>
      </p:pic>
      <p:pic>
        <p:nvPicPr>
          <p:cNvPr id="18" name="Picture 18" descr="A picture containing building, person, outdoor, red&#10;&#10;Description automatically generated">
            <a:extLst>
              <a:ext uri="{FF2B5EF4-FFF2-40B4-BE49-F238E27FC236}">
                <a16:creationId xmlns:a16="http://schemas.microsoft.com/office/drawing/2014/main" id="{2BF56CF3-430C-48F4-885A-53C22CD2AA02}"/>
              </a:ext>
            </a:extLst>
          </p:cNvPr>
          <p:cNvPicPr>
            <a:picLocks noChangeAspect="1"/>
          </p:cNvPicPr>
          <p:nvPr/>
        </p:nvPicPr>
        <p:blipFill rotWithShape="1">
          <a:blip r:embed="rId6"/>
          <a:srcRect l="22513" r="5893" b="-394"/>
          <a:stretch/>
        </p:blipFill>
        <p:spPr>
          <a:xfrm>
            <a:off x="9972136" y="421257"/>
            <a:ext cx="1302613" cy="2349287"/>
          </a:xfrm>
          <a:prstGeom prst="rect">
            <a:avLst/>
          </a:prstGeom>
        </p:spPr>
      </p:pic>
      <p:pic>
        <p:nvPicPr>
          <p:cNvPr id="21" name="Picture 21" descr="Background pattern&#10;&#10;Description automatically generated">
            <a:extLst>
              <a:ext uri="{FF2B5EF4-FFF2-40B4-BE49-F238E27FC236}">
                <a16:creationId xmlns:a16="http://schemas.microsoft.com/office/drawing/2014/main" id="{15FD5438-0E80-4A28-B1CC-D9B1338C377D}"/>
              </a:ext>
            </a:extLst>
          </p:cNvPr>
          <p:cNvPicPr>
            <a:picLocks noChangeAspect="1"/>
          </p:cNvPicPr>
          <p:nvPr/>
        </p:nvPicPr>
        <p:blipFill rotWithShape="1">
          <a:blip r:embed="rId7"/>
          <a:srcRect t="2139" r="3208" b="66346"/>
          <a:stretch/>
        </p:blipFill>
        <p:spPr>
          <a:xfrm>
            <a:off x="9056568" y="5574"/>
            <a:ext cx="3136988" cy="402389"/>
          </a:xfrm>
          <a:prstGeom prst="rect">
            <a:avLst/>
          </a:prstGeom>
        </p:spPr>
      </p:pic>
      <p:pic>
        <p:nvPicPr>
          <p:cNvPr id="23" name="Picture 23" descr="Background pattern&#10;&#10;Description automatically generated">
            <a:extLst>
              <a:ext uri="{FF2B5EF4-FFF2-40B4-BE49-F238E27FC236}">
                <a16:creationId xmlns:a16="http://schemas.microsoft.com/office/drawing/2014/main" id="{068B3B26-8B3F-42C6-87F1-FB3FA0167F4C}"/>
              </a:ext>
            </a:extLst>
          </p:cNvPr>
          <p:cNvPicPr>
            <a:picLocks noChangeAspect="1"/>
          </p:cNvPicPr>
          <p:nvPr/>
        </p:nvPicPr>
        <p:blipFill rotWithShape="1">
          <a:blip r:embed="rId7"/>
          <a:srcRect l="47594" t="18486" r="9626" b="14423"/>
          <a:stretch/>
        </p:blipFill>
        <p:spPr>
          <a:xfrm>
            <a:off x="11270680" y="408138"/>
            <a:ext cx="915004" cy="1139088"/>
          </a:xfrm>
          <a:prstGeom prst="rect">
            <a:avLst/>
          </a:prstGeom>
        </p:spPr>
      </p:pic>
      <p:pic>
        <p:nvPicPr>
          <p:cNvPr id="24" name="Picture 24" descr="Background pattern&#10;&#10;Description automatically generated">
            <a:extLst>
              <a:ext uri="{FF2B5EF4-FFF2-40B4-BE49-F238E27FC236}">
                <a16:creationId xmlns:a16="http://schemas.microsoft.com/office/drawing/2014/main" id="{5E271173-FF8F-48ED-9150-C71AD22B0275}"/>
              </a:ext>
            </a:extLst>
          </p:cNvPr>
          <p:cNvPicPr>
            <a:picLocks noChangeAspect="1"/>
          </p:cNvPicPr>
          <p:nvPr/>
        </p:nvPicPr>
        <p:blipFill rotWithShape="1">
          <a:blip r:embed="rId7"/>
          <a:srcRect l="33333" t="2574" r="17391" b="24038"/>
          <a:stretch/>
        </p:blipFill>
        <p:spPr>
          <a:xfrm>
            <a:off x="11270681" y="1553690"/>
            <a:ext cx="974213" cy="1348856"/>
          </a:xfrm>
          <a:prstGeom prst="rect">
            <a:avLst/>
          </a:prstGeom>
        </p:spPr>
      </p:pic>
      <p:pic>
        <p:nvPicPr>
          <p:cNvPr id="25" name="Picture 25" descr="A picture containing orange, colorful&#10;&#10;Description automatically generated">
            <a:extLst>
              <a:ext uri="{FF2B5EF4-FFF2-40B4-BE49-F238E27FC236}">
                <a16:creationId xmlns:a16="http://schemas.microsoft.com/office/drawing/2014/main" id="{DA946E6E-0F5A-4EAC-B89F-53C9C0471C9C}"/>
              </a:ext>
            </a:extLst>
          </p:cNvPr>
          <p:cNvPicPr>
            <a:picLocks noChangeAspect="1"/>
          </p:cNvPicPr>
          <p:nvPr/>
        </p:nvPicPr>
        <p:blipFill>
          <a:blip r:embed="rId8"/>
          <a:stretch>
            <a:fillRect/>
          </a:stretch>
        </p:blipFill>
        <p:spPr>
          <a:xfrm>
            <a:off x="-5750" y="1295400"/>
            <a:ext cx="1434861" cy="1434861"/>
          </a:xfrm>
          <a:prstGeom prst="rect">
            <a:avLst/>
          </a:prstGeom>
        </p:spPr>
      </p:pic>
      <p:pic>
        <p:nvPicPr>
          <p:cNvPr id="26" name="Picture 26" descr="A picture containing text&#10;&#10;Description automatically generated">
            <a:extLst>
              <a:ext uri="{FF2B5EF4-FFF2-40B4-BE49-F238E27FC236}">
                <a16:creationId xmlns:a16="http://schemas.microsoft.com/office/drawing/2014/main" id="{42268B47-38FD-414B-BD06-A99417001806}"/>
              </a:ext>
            </a:extLst>
          </p:cNvPr>
          <p:cNvPicPr>
            <a:picLocks noChangeAspect="1"/>
          </p:cNvPicPr>
          <p:nvPr/>
        </p:nvPicPr>
        <p:blipFill>
          <a:blip r:embed="rId9"/>
          <a:stretch>
            <a:fillRect/>
          </a:stretch>
        </p:blipFill>
        <p:spPr>
          <a:xfrm>
            <a:off x="3878293" y="1238249"/>
            <a:ext cx="1114246" cy="1534785"/>
          </a:xfrm>
          <a:prstGeom prst="rect">
            <a:avLst/>
          </a:prstGeom>
        </p:spPr>
      </p:pic>
      <p:pic>
        <p:nvPicPr>
          <p:cNvPr id="27" name="Picture 27" descr="Diagram&#10;&#10;Description automatically generated">
            <a:extLst>
              <a:ext uri="{FF2B5EF4-FFF2-40B4-BE49-F238E27FC236}">
                <a16:creationId xmlns:a16="http://schemas.microsoft.com/office/drawing/2014/main" id="{12CA4FC4-7F65-446A-8452-857D288E0436}"/>
              </a:ext>
            </a:extLst>
          </p:cNvPr>
          <p:cNvPicPr>
            <a:picLocks noChangeAspect="1"/>
          </p:cNvPicPr>
          <p:nvPr/>
        </p:nvPicPr>
        <p:blipFill>
          <a:blip r:embed="rId10"/>
          <a:stretch>
            <a:fillRect/>
          </a:stretch>
        </p:blipFill>
        <p:spPr>
          <a:xfrm>
            <a:off x="2785613" y="1238250"/>
            <a:ext cx="1099869" cy="1534784"/>
          </a:xfrm>
          <a:prstGeom prst="rect">
            <a:avLst/>
          </a:prstGeom>
        </p:spPr>
      </p:pic>
      <p:pic>
        <p:nvPicPr>
          <p:cNvPr id="28" name="Picture 28" descr="A picture containing text, outdoor, marketplace, power shovel&#10;&#10;Description automatically generated">
            <a:extLst>
              <a:ext uri="{FF2B5EF4-FFF2-40B4-BE49-F238E27FC236}">
                <a16:creationId xmlns:a16="http://schemas.microsoft.com/office/drawing/2014/main" id="{924126F0-4B9B-45F7-99A6-FF09F899DD23}"/>
              </a:ext>
            </a:extLst>
          </p:cNvPr>
          <p:cNvPicPr>
            <a:picLocks noChangeAspect="1"/>
          </p:cNvPicPr>
          <p:nvPr/>
        </p:nvPicPr>
        <p:blipFill rotWithShape="1">
          <a:blip r:embed="rId11"/>
          <a:srcRect l="22162" r="24324" b="-962"/>
          <a:stretch/>
        </p:blipFill>
        <p:spPr>
          <a:xfrm>
            <a:off x="1355067" y="1210035"/>
            <a:ext cx="1412831" cy="1519422"/>
          </a:xfrm>
          <a:prstGeom prst="rect">
            <a:avLst/>
          </a:prstGeom>
        </p:spPr>
      </p:pic>
      <p:pic>
        <p:nvPicPr>
          <p:cNvPr id="29" name="Picture 29" descr="A picture containing text, window&#10;&#10;Description automatically generated">
            <a:extLst>
              <a:ext uri="{FF2B5EF4-FFF2-40B4-BE49-F238E27FC236}">
                <a16:creationId xmlns:a16="http://schemas.microsoft.com/office/drawing/2014/main" id="{F811CC33-C7B4-45A8-B523-B426996EB88E}"/>
              </a:ext>
            </a:extLst>
          </p:cNvPr>
          <p:cNvPicPr>
            <a:picLocks noChangeAspect="1"/>
          </p:cNvPicPr>
          <p:nvPr/>
        </p:nvPicPr>
        <p:blipFill>
          <a:blip r:embed="rId12"/>
          <a:stretch>
            <a:fillRect/>
          </a:stretch>
        </p:blipFill>
        <p:spPr>
          <a:xfrm>
            <a:off x="9382664" y="2887513"/>
            <a:ext cx="3462067" cy="1945616"/>
          </a:xfrm>
          <a:prstGeom prst="rect">
            <a:avLst/>
          </a:prstGeom>
        </p:spPr>
      </p:pic>
      <p:pic>
        <p:nvPicPr>
          <p:cNvPr id="33" name="Picture 33" descr="Text, logo&#10;&#10;Description automatically generated">
            <a:extLst>
              <a:ext uri="{FF2B5EF4-FFF2-40B4-BE49-F238E27FC236}">
                <a16:creationId xmlns:a16="http://schemas.microsoft.com/office/drawing/2014/main" id="{B1853CA0-A9BD-46E8-A34C-3E598B1CCC00}"/>
              </a:ext>
            </a:extLst>
          </p:cNvPr>
          <p:cNvPicPr>
            <a:picLocks noChangeAspect="1"/>
          </p:cNvPicPr>
          <p:nvPr/>
        </p:nvPicPr>
        <p:blipFill>
          <a:blip r:embed="rId13"/>
          <a:stretch>
            <a:fillRect/>
          </a:stretch>
        </p:blipFill>
        <p:spPr>
          <a:xfrm>
            <a:off x="2251494" y="55173"/>
            <a:ext cx="2743200" cy="1543050"/>
          </a:xfrm>
          <a:prstGeom prst="rect">
            <a:avLst/>
          </a:prstGeom>
        </p:spPr>
      </p:pic>
      <p:pic>
        <p:nvPicPr>
          <p:cNvPr id="34" name="Picture 34">
            <a:extLst>
              <a:ext uri="{FF2B5EF4-FFF2-40B4-BE49-F238E27FC236}">
                <a16:creationId xmlns:a16="http://schemas.microsoft.com/office/drawing/2014/main" id="{275026E3-92AD-4D79-ACF8-2A27E5A980F5}"/>
              </a:ext>
            </a:extLst>
          </p:cNvPr>
          <p:cNvPicPr>
            <a:picLocks noChangeAspect="1"/>
          </p:cNvPicPr>
          <p:nvPr/>
        </p:nvPicPr>
        <p:blipFill>
          <a:blip r:embed="rId14"/>
          <a:stretch>
            <a:fillRect/>
          </a:stretch>
        </p:blipFill>
        <p:spPr>
          <a:xfrm>
            <a:off x="9885872" y="4816696"/>
            <a:ext cx="2369389" cy="2026646"/>
          </a:xfrm>
          <a:prstGeom prst="rect">
            <a:avLst/>
          </a:prstGeom>
        </p:spPr>
      </p:pic>
    </p:spTree>
    <p:extLst>
      <p:ext uri="{BB962C8B-B14F-4D97-AF65-F5344CB8AC3E}">
        <p14:creationId xmlns:p14="http://schemas.microsoft.com/office/powerpoint/2010/main" val="5807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Favorite Personalities</a:t>
            </a:r>
          </a:p>
        </p:txBody>
      </p:sp>
      <p:sp>
        <p:nvSpPr>
          <p:cNvPr id="3" name="Content Placeholder 2"/>
          <p:cNvSpPr>
            <a:spLocks noGrp="1"/>
          </p:cNvSpPr>
          <p:nvPr>
            <p:ph idx="1"/>
          </p:nvPr>
        </p:nvSpPr>
        <p:spPr>
          <a:xfrm>
            <a:off x="8020" y="1430526"/>
            <a:ext cx="9764290" cy="248752"/>
          </a:xfrm>
        </p:spPr>
        <p:txBody>
          <a:bodyPr vert="horz" lIns="91440" tIns="45720" rIns="91440" bIns="45720" rtlCol="0" anchor="t">
            <a:noAutofit/>
          </a:bodyPr>
          <a:lstStyle/>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When I talk about favorite personalities what I really mean by that are people who inspire me, help me in some ways or people to whom I generally look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upto</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a:t>
            </a:r>
            <a:endParaRPr lang="en-US" sz="1300" b="1">
              <a:ln>
                <a:solidFill>
                  <a:prstClr val="black">
                    <a:lumMod val="75000"/>
                    <a:lumOff val="25000"/>
                    <a:alpha val="10000"/>
                  </a:prstClr>
                </a:solidFill>
              </a:ln>
              <a:effectLst>
                <a:outerShdw blurRad="9525" dist="25400" dir="14640000" algn="tl" rotWithShape="0">
                  <a:prstClr val="black">
                    <a:alpha val="30000"/>
                  </a:prstClr>
                </a:outerShdw>
              </a:effectLst>
              <a:latin typeface="Calisto MT"/>
              <a:cs typeface="Calibri"/>
            </a:endParaRPr>
          </a:p>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When it comes to favorite personalities , I think for me personally, motivational speakers are a big part of it. Sandeep Maheshwari being my oldest and probably favorite speaker and apart from him speakers like Alan Watts,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Sadhguru</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,Jordan Peterson, Russel Brand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etc</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almost provide me with some sort of clarity in my mind and have been a source of guidance since about last 3-4 years. Searching up their videos for something that I am struggling with has become a norm for me by now. I do aspire to become as content as they are someday in future.</a:t>
            </a:r>
          </a:p>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Elon Musk who has become a global sensation by now is also among my inspirations because of how much dedication he has to his work  and how he always tries to give his best . By introducing electric cars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etc</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and so much more he is trying to use his knowledge for the common good. </a:t>
            </a:r>
          </a:p>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Using their source of money for the common good reminds me of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Mr</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Beast too who has become very well known by now just in the span of 2-3 years. Using his money for donations, charity and random acts of philanthropy he spreads kindness and a message to help each other.</a:t>
            </a:r>
          </a:p>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Talking about Mr. Beast brings me to my favorite youtuber who is none other than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Pewdiepie</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Even though I have known him for a little less than a decade, my love for him as not just a youtuber but also a person has  immensely grown over past few years. There used to be days when his videos were the only thing that I would be looking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upto</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each day. Maybe this sounds kind of cliché but I would even go as far as saying I kind of see him like an older brother who I really look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upto</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His humility despite being the largest Youtuber( ran by a person), his book reading habit, his wisdom, his interaction with fans and how he chose to do what he loves instead of what was the norm is what makes me love him as a person.</a:t>
            </a:r>
          </a:p>
          <a:p>
            <a:pPr marL="37465" indent="0">
              <a:buNone/>
            </a:pP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Last but not the least and my favorite personality is definitely Harry Styles. His songs have helped me a lot and apart from the singer he is an incredible human being who always inspires me to be kind to others. His logo "Treat People With Kindness" speaks for itself. Every reporter, celebrity, fan or anyone who has ever interacted with him has nothing but appreciation for him . His concerts are filled with positive and vibes of kindness and I would love to attend one or meet him in person </a:t>
            </a:r>
            <a:r>
              <a:rPr lang="en-US" sz="1300" b="1" dirty="0" err="1">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atleast</a:t>
            </a:r>
            <a:r>
              <a:rPr lang="en-US" sz="1300" b="1" dirty="0">
                <a:ln>
                  <a:solidFill>
                    <a:prstClr val="black">
                      <a:lumMod val="75000"/>
                      <a:lumOff val="25000"/>
                      <a:alpha val="10000"/>
                    </a:prstClr>
                  </a:solidFill>
                </a:ln>
                <a:effectLst>
                  <a:outerShdw blurRad="9525" dist="25400" dir="14640000" algn="tl" rotWithShape="0">
                    <a:prstClr val="black">
                      <a:alpha val="30000"/>
                    </a:prstClr>
                  </a:outerShdw>
                </a:effectLst>
                <a:latin typeface="Calisto MT"/>
                <a:ea typeface="Cambria"/>
                <a:cs typeface="Calibri"/>
              </a:rPr>
              <a:t> someday in my life.</a:t>
            </a:r>
          </a:p>
        </p:txBody>
      </p:sp>
      <p:pic>
        <p:nvPicPr>
          <p:cNvPr id="4" name="Picture 4">
            <a:extLst>
              <a:ext uri="{FF2B5EF4-FFF2-40B4-BE49-F238E27FC236}">
                <a16:creationId xmlns:a16="http://schemas.microsoft.com/office/drawing/2014/main" id="{8631C473-8D50-47B6-A96A-AE58102A58E6}"/>
              </a:ext>
            </a:extLst>
          </p:cNvPr>
          <p:cNvPicPr>
            <a:picLocks noChangeAspect="1"/>
          </p:cNvPicPr>
          <p:nvPr/>
        </p:nvPicPr>
        <p:blipFill>
          <a:blip r:embed="rId3"/>
          <a:stretch>
            <a:fillRect/>
          </a:stretch>
        </p:blipFill>
        <p:spPr>
          <a:xfrm>
            <a:off x="4493" y="-5751"/>
            <a:ext cx="1112449" cy="1549880"/>
          </a:xfrm>
          <a:prstGeom prst="rect">
            <a:avLst/>
          </a:prstGeom>
        </p:spPr>
      </p:pic>
      <p:pic>
        <p:nvPicPr>
          <p:cNvPr id="5" name="Picture 5">
            <a:extLst>
              <a:ext uri="{FF2B5EF4-FFF2-40B4-BE49-F238E27FC236}">
                <a16:creationId xmlns:a16="http://schemas.microsoft.com/office/drawing/2014/main" id="{B56978CF-1089-4DF1-8B52-1257722757F8}"/>
              </a:ext>
            </a:extLst>
          </p:cNvPr>
          <p:cNvPicPr>
            <a:picLocks noChangeAspect="1"/>
          </p:cNvPicPr>
          <p:nvPr/>
        </p:nvPicPr>
        <p:blipFill>
          <a:blip r:embed="rId4"/>
          <a:stretch>
            <a:fillRect/>
          </a:stretch>
        </p:blipFill>
        <p:spPr>
          <a:xfrm>
            <a:off x="1000664" y="177694"/>
            <a:ext cx="1621767" cy="1398651"/>
          </a:xfrm>
          <a:prstGeom prst="rect">
            <a:avLst/>
          </a:prstGeom>
        </p:spPr>
      </p:pic>
      <p:pic>
        <p:nvPicPr>
          <p:cNvPr id="6" name="Picture 6">
            <a:extLst>
              <a:ext uri="{FF2B5EF4-FFF2-40B4-BE49-F238E27FC236}">
                <a16:creationId xmlns:a16="http://schemas.microsoft.com/office/drawing/2014/main" id="{D1181C15-2398-4A38-BA4C-824AD9B90132}"/>
              </a:ext>
            </a:extLst>
          </p:cNvPr>
          <p:cNvPicPr>
            <a:picLocks noChangeAspect="1"/>
          </p:cNvPicPr>
          <p:nvPr/>
        </p:nvPicPr>
        <p:blipFill>
          <a:blip r:embed="rId5"/>
          <a:stretch>
            <a:fillRect/>
          </a:stretch>
        </p:blipFill>
        <p:spPr>
          <a:xfrm>
            <a:off x="2280248" y="103503"/>
            <a:ext cx="1348597" cy="1417638"/>
          </a:xfrm>
          <a:prstGeom prst="rect">
            <a:avLst/>
          </a:prstGeom>
        </p:spPr>
      </p:pic>
      <p:pic>
        <p:nvPicPr>
          <p:cNvPr id="8" name="Picture 8">
            <a:extLst>
              <a:ext uri="{FF2B5EF4-FFF2-40B4-BE49-F238E27FC236}">
                <a16:creationId xmlns:a16="http://schemas.microsoft.com/office/drawing/2014/main" id="{9AA909DD-78CD-4274-B4EE-B8EBCB1D11DC}"/>
              </a:ext>
            </a:extLst>
          </p:cNvPr>
          <p:cNvPicPr>
            <a:picLocks noChangeAspect="1"/>
          </p:cNvPicPr>
          <p:nvPr/>
        </p:nvPicPr>
        <p:blipFill>
          <a:blip r:embed="rId6"/>
          <a:stretch>
            <a:fillRect/>
          </a:stretch>
        </p:blipFill>
        <p:spPr>
          <a:xfrm>
            <a:off x="8476890" y="182127"/>
            <a:ext cx="1132938" cy="1246011"/>
          </a:xfrm>
          <a:prstGeom prst="rect">
            <a:avLst/>
          </a:prstGeom>
        </p:spPr>
      </p:pic>
      <p:pic>
        <p:nvPicPr>
          <p:cNvPr id="10" name="Picture 10">
            <a:extLst>
              <a:ext uri="{FF2B5EF4-FFF2-40B4-BE49-F238E27FC236}">
                <a16:creationId xmlns:a16="http://schemas.microsoft.com/office/drawing/2014/main" id="{64DEBCB0-8563-4209-BED6-2CEB75F03052}"/>
              </a:ext>
            </a:extLst>
          </p:cNvPr>
          <p:cNvPicPr>
            <a:picLocks noChangeAspect="1"/>
          </p:cNvPicPr>
          <p:nvPr/>
        </p:nvPicPr>
        <p:blipFill rotWithShape="1">
          <a:blip r:embed="rId7"/>
          <a:srcRect l="-25146" t="-84375" r="26316" b="132292"/>
          <a:stretch/>
        </p:blipFill>
        <p:spPr>
          <a:xfrm>
            <a:off x="9655834" y="385529"/>
            <a:ext cx="2426941" cy="721641"/>
          </a:xfrm>
          <a:prstGeom prst="rect">
            <a:avLst/>
          </a:prstGeom>
        </p:spPr>
      </p:pic>
      <p:pic>
        <p:nvPicPr>
          <p:cNvPr id="11" name="Picture 11">
            <a:extLst>
              <a:ext uri="{FF2B5EF4-FFF2-40B4-BE49-F238E27FC236}">
                <a16:creationId xmlns:a16="http://schemas.microsoft.com/office/drawing/2014/main" id="{00CB9BED-9A14-442C-9A14-3EC2E9F52273}"/>
              </a:ext>
            </a:extLst>
          </p:cNvPr>
          <p:cNvPicPr>
            <a:picLocks noChangeAspect="1"/>
          </p:cNvPicPr>
          <p:nvPr/>
        </p:nvPicPr>
        <p:blipFill rotWithShape="1">
          <a:blip r:embed="rId7"/>
          <a:srcRect l="-524" t="66667" r="1047" b="-1858"/>
          <a:stretch/>
        </p:blipFill>
        <p:spPr>
          <a:xfrm>
            <a:off x="4825042" y="169869"/>
            <a:ext cx="2728839" cy="543241"/>
          </a:xfrm>
          <a:prstGeom prst="rect">
            <a:avLst/>
          </a:prstGeom>
        </p:spPr>
      </p:pic>
      <p:pic>
        <p:nvPicPr>
          <p:cNvPr id="12" name="Picture 12">
            <a:extLst>
              <a:ext uri="{FF2B5EF4-FFF2-40B4-BE49-F238E27FC236}">
                <a16:creationId xmlns:a16="http://schemas.microsoft.com/office/drawing/2014/main" id="{606CF858-73E2-40C3-9EAC-CAB02CFCAA60}"/>
              </a:ext>
            </a:extLst>
          </p:cNvPr>
          <p:cNvPicPr>
            <a:picLocks noChangeAspect="1"/>
          </p:cNvPicPr>
          <p:nvPr/>
        </p:nvPicPr>
        <p:blipFill rotWithShape="1">
          <a:blip r:embed="rId7"/>
          <a:srcRect l="-5236" t="-8333" r="5759" b="47222"/>
          <a:stretch/>
        </p:blipFill>
        <p:spPr>
          <a:xfrm>
            <a:off x="9900249" y="1765755"/>
            <a:ext cx="2728842" cy="943371"/>
          </a:xfrm>
          <a:prstGeom prst="rect">
            <a:avLst/>
          </a:prstGeom>
        </p:spPr>
      </p:pic>
      <p:pic>
        <p:nvPicPr>
          <p:cNvPr id="13" name="Picture 13" descr="Logo&#10;&#10;Description automatically generated">
            <a:extLst>
              <a:ext uri="{FF2B5EF4-FFF2-40B4-BE49-F238E27FC236}">
                <a16:creationId xmlns:a16="http://schemas.microsoft.com/office/drawing/2014/main" id="{438E18A7-7279-451D-9B1D-F90231C34945}"/>
              </a:ext>
            </a:extLst>
          </p:cNvPr>
          <p:cNvPicPr>
            <a:picLocks noChangeAspect="1"/>
          </p:cNvPicPr>
          <p:nvPr/>
        </p:nvPicPr>
        <p:blipFill rotWithShape="1">
          <a:blip r:embed="rId8"/>
          <a:srcRect l="29843" t="13492" r="32984" b="26523"/>
          <a:stretch/>
        </p:blipFill>
        <p:spPr>
          <a:xfrm>
            <a:off x="9770853" y="1635395"/>
            <a:ext cx="1019728" cy="1082375"/>
          </a:xfrm>
          <a:prstGeom prst="rect">
            <a:avLst/>
          </a:prstGeom>
        </p:spPr>
      </p:pic>
      <p:pic>
        <p:nvPicPr>
          <p:cNvPr id="14" name="Picture 14" descr="A picture containing wall, indoor, person&#10;&#10;Description automatically generated">
            <a:extLst>
              <a:ext uri="{FF2B5EF4-FFF2-40B4-BE49-F238E27FC236}">
                <a16:creationId xmlns:a16="http://schemas.microsoft.com/office/drawing/2014/main" id="{9F6CC10F-A4B3-4873-8F90-C1EB54DEC0C9}"/>
              </a:ext>
            </a:extLst>
          </p:cNvPr>
          <p:cNvPicPr>
            <a:picLocks noChangeAspect="1"/>
          </p:cNvPicPr>
          <p:nvPr/>
        </p:nvPicPr>
        <p:blipFill rotWithShape="1">
          <a:blip r:embed="rId9"/>
          <a:srcRect l="9424" r="524" b="909"/>
          <a:stretch/>
        </p:blipFill>
        <p:spPr>
          <a:xfrm>
            <a:off x="9957759" y="10201"/>
            <a:ext cx="2254661" cy="1431770"/>
          </a:xfrm>
          <a:prstGeom prst="rect">
            <a:avLst/>
          </a:prstGeom>
        </p:spPr>
      </p:pic>
      <p:pic>
        <p:nvPicPr>
          <p:cNvPr id="15" name="Picture 15">
            <a:extLst>
              <a:ext uri="{FF2B5EF4-FFF2-40B4-BE49-F238E27FC236}">
                <a16:creationId xmlns:a16="http://schemas.microsoft.com/office/drawing/2014/main" id="{619769F4-C597-47EF-98F7-C6C85A4761D4}"/>
              </a:ext>
            </a:extLst>
          </p:cNvPr>
          <p:cNvPicPr>
            <a:picLocks noChangeAspect="1"/>
          </p:cNvPicPr>
          <p:nvPr/>
        </p:nvPicPr>
        <p:blipFill>
          <a:blip r:embed="rId10"/>
          <a:stretch>
            <a:fillRect/>
          </a:stretch>
        </p:blipFill>
        <p:spPr>
          <a:xfrm>
            <a:off x="10087154" y="6485632"/>
            <a:ext cx="2182484" cy="370926"/>
          </a:xfrm>
          <a:prstGeom prst="rect">
            <a:avLst/>
          </a:prstGeom>
        </p:spPr>
      </p:pic>
      <p:pic>
        <p:nvPicPr>
          <p:cNvPr id="16" name="Picture 16" descr="Arrow&#10;&#10;Description automatically generated">
            <a:extLst>
              <a:ext uri="{FF2B5EF4-FFF2-40B4-BE49-F238E27FC236}">
                <a16:creationId xmlns:a16="http://schemas.microsoft.com/office/drawing/2014/main" id="{CFF6882E-6053-4699-9AE8-BE0D2AF7F633}"/>
              </a:ext>
            </a:extLst>
          </p:cNvPr>
          <p:cNvPicPr>
            <a:picLocks noChangeAspect="1"/>
          </p:cNvPicPr>
          <p:nvPr/>
        </p:nvPicPr>
        <p:blipFill>
          <a:blip r:embed="rId11"/>
          <a:stretch>
            <a:fillRect/>
          </a:stretch>
        </p:blipFill>
        <p:spPr>
          <a:xfrm>
            <a:off x="9770853" y="2867223"/>
            <a:ext cx="1319843" cy="1252951"/>
          </a:xfrm>
          <a:prstGeom prst="rect">
            <a:avLst/>
          </a:prstGeom>
        </p:spPr>
      </p:pic>
      <p:pic>
        <p:nvPicPr>
          <p:cNvPr id="17" name="Picture 17">
            <a:extLst>
              <a:ext uri="{FF2B5EF4-FFF2-40B4-BE49-F238E27FC236}">
                <a16:creationId xmlns:a16="http://schemas.microsoft.com/office/drawing/2014/main" id="{1F37DCDC-DD59-4219-878C-EAD7D3BB2D1C}"/>
              </a:ext>
            </a:extLst>
          </p:cNvPr>
          <p:cNvPicPr>
            <a:picLocks noChangeAspect="1"/>
          </p:cNvPicPr>
          <p:nvPr/>
        </p:nvPicPr>
        <p:blipFill>
          <a:blip r:embed="rId12"/>
          <a:stretch>
            <a:fillRect/>
          </a:stretch>
        </p:blipFill>
        <p:spPr>
          <a:xfrm>
            <a:off x="10489721" y="4067930"/>
            <a:ext cx="1722408" cy="2417122"/>
          </a:xfrm>
          <a:prstGeom prst="rect">
            <a:avLst/>
          </a:prstGeom>
        </p:spPr>
      </p:pic>
      <p:pic>
        <p:nvPicPr>
          <p:cNvPr id="18" name="Picture 18" descr="A picture containing diagram&#10;&#10;Description automatically generated">
            <a:extLst>
              <a:ext uri="{FF2B5EF4-FFF2-40B4-BE49-F238E27FC236}">
                <a16:creationId xmlns:a16="http://schemas.microsoft.com/office/drawing/2014/main" id="{73CCB952-3F1F-49B5-9C26-6E41379640EE}"/>
              </a:ext>
            </a:extLst>
          </p:cNvPr>
          <p:cNvPicPr>
            <a:picLocks noChangeAspect="1"/>
          </p:cNvPicPr>
          <p:nvPr/>
        </p:nvPicPr>
        <p:blipFill>
          <a:blip r:embed="rId13"/>
          <a:stretch>
            <a:fillRect/>
          </a:stretch>
        </p:blipFill>
        <p:spPr>
          <a:xfrm>
            <a:off x="9596438" y="4125853"/>
            <a:ext cx="1151088" cy="1151088"/>
          </a:xfrm>
          <a:prstGeom prst="rect">
            <a:avLst/>
          </a:prstGeom>
        </p:spPr>
      </p:pic>
      <p:pic>
        <p:nvPicPr>
          <p:cNvPr id="20" name="Picture 20">
            <a:extLst>
              <a:ext uri="{FF2B5EF4-FFF2-40B4-BE49-F238E27FC236}">
                <a16:creationId xmlns:a16="http://schemas.microsoft.com/office/drawing/2014/main" id="{C3497DC6-659D-4F8D-8E0A-5D453D461721}"/>
              </a:ext>
            </a:extLst>
          </p:cNvPr>
          <p:cNvPicPr>
            <a:picLocks noChangeAspect="1"/>
          </p:cNvPicPr>
          <p:nvPr/>
        </p:nvPicPr>
        <p:blipFill>
          <a:blip r:embed="rId14"/>
          <a:stretch>
            <a:fillRect/>
          </a:stretch>
        </p:blipFill>
        <p:spPr>
          <a:xfrm>
            <a:off x="9682702" y="5276041"/>
            <a:ext cx="806031" cy="820409"/>
          </a:xfrm>
          <a:prstGeom prst="rect">
            <a:avLst/>
          </a:prstGeom>
        </p:spPr>
      </p:pic>
      <p:pic>
        <p:nvPicPr>
          <p:cNvPr id="21" name="Picture 21" descr="Text&#10;&#10;Description automatically generated">
            <a:extLst>
              <a:ext uri="{FF2B5EF4-FFF2-40B4-BE49-F238E27FC236}">
                <a16:creationId xmlns:a16="http://schemas.microsoft.com/office/drawing/2014/main" id="{1DAD600B-C4D1-4016-A1F8-DB09A92EECE8}"/>
              </a:ext>
            </a:extLst>
          </p:cNvPr>
          <p:cNvPicPr>
            <a:picLocks noChangeAspect="1"/>
          </p:cNvPicPr>
          <p:nvPr/>
        </p:nvPicPr>
        <p:blipFill rotWithShape="1">
          <a:blip r:embed="rId15"/>
          <a:srcRect l="31414" t="3638" r="26178" b="-3156"/>
          <a:stretch/>
        </p:blipFill>
        <p:spPr>
          <a:xfrm>
            <a:off x="11021683" y="2860755"/>
            <a:ext cx="1163349" cy="1435440"/>
          </a:xfrm>
          <a:prstGeom prst="rect">
            <a:avLst/>
          </a:prstGeom>
        </p:spPr>
      </p:pic>
    </p:spTree>
    <p:extLst>
      <p:ext uri="{BB962C8B-B14F-4D97-AF65-F5344CB8AC3E}">
        <p14:creationId xmlns:p14="http://schemas.microsoft.com/office/powerpoint/2010/main" val="765652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79</TotalTime>
  <Words>540</Words>
  <Application>Microsoft Office PowerPoint</Application>
  <PresentationFormat>Widescreen</PresentationFormat>
  <Paragraphs>16</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Slate</vt:lpstr>
      <vt:lpstr>Who Am I ?</vt:lpstr>
      <vt:lpstr>Introduction</vt:lpstr>
      <vt:lpstr>Education</vt:lpstr>
      <vt:lpstr>Lifestyle/Accomplishments</vt:lpstr>
      <vt:lpstr>Hobbies/Talents</vt:lpstr>
      <vt:lpstr>Movies and Shows</vt:lpstr>
      <vt:lpstr>Music</vt:lpstr>
      <vt:lpstr>Growing up as a Spiderman fan</vt:lpstr>
      <vt:lpstr>Favorite Personalities</vt:lpstr>
      <vt:lpstr>Goals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Am I ?</dc:title>
  <dc:creator>AHMER KHAN</dc:creator>
  <cp:lastModifiedBy>AHMER KHAN</cp:lastModifiedBy>
  <cp:revision>1117</cp:revision>
  <dcterms:created xsi:type="dcterms:W3CDTF">2021-12-08T06:08:10Z</dcterms:created>
  <dcterms:modified xsi:type="dcterms:W3CDTF">2021-12-12T15:05:13Z</dcterms:modified>
</cp:coreProperties>
</file>